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Pumping </a:t>
            </a:r>
            <a:r>
              <a:rPr lang="en-IN" dirty="0" smtClean="0"/>
              <a:t>Lemma in Theory of Computation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2379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Pumping Lemma in Theory of Computation 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Pumping Lemma in Theory of Computation </dc:title>
  <dc:creator>UEM</dc:creator>
  <cp:lastModifiedBy>UEM</cp:lastModifiedBy>
  <cp:revision>1</cp:revision>
  <dcterms:created xsi:type="dcterms:W3CDTF">2006-08-16T00:00:00Z</dcterms:created>
  <dcterms:modified xsi:type="dcterms:W3CDTF">2020-02-25T07:14:56Z</dcterms:modified>
</cp:coreProperties>
</file>