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9" r:id="rId9"/>
    <p:sldId id="304" r:id="rId10"/>
    <p:sldId id="306" r:id="rId11"/>
    <p:sldId id="307" r:id="rId12"/>
    <p:sldId id="308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D74C-FE73-A2CE-683F-9E47726FC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7EC8D-5953-9A79-B986-7C1A1DBA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BFE7-6738-B143-9610-44E9357E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9196-EC4C-D219-37B5-220B34D2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C584-393B-3A59-6DD4-5590672C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7B1F-6590-99CE-8252-9C703A54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F25D8-E065-EE3A-BA34-C178795D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67BC5-3F76-9802-2115-394FB9CF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375D-098B-CE48-5A00-69039EE3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185E-20D9-80EF-AAFB-3E9E5008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D2585-0CF6-D95B-0FE0-C282128E3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5CFD8-2A91-1771-B10F-CD106A71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382C-609E-3D2F-C2D3-5011FC4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8682-6CF7-DB9E-7456-893D1843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8353-6701-D432-6B57-E46C75C9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8B19-D7FA-8CB2-D281-B287D5D2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4D6-BCE1-CB8B-0ABF-3751F243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D9CE-5782-1E08-D8CC-1ECEF9AC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526B-92F0-898D-B290-5BB4B26A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529A-D240-319A-4BCE-052370EB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8227-29F7-7230-3373-A4995A8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23D1-936E-FA71-3279-F162AF8F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0C69-E760-6EE3-FCC1-53720FCE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69DD7-965A-5976-B910-2F4A006F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E338-B0B3-B19D-7D39-0F116BC1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CA8A-8935-48B3-EFBD-AC9FC1FF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EC8F-B8DD-C562-6DC6-7708966E0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BF95-C48E-36E1-43D2-BF6CD2CBA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9A15-6743-8324-3F8B-8EE8FAB2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26A2-FD98-253F-7E0F-F5FB64F9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CF546-AE27-56E8-95DA-E1A58239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9DFC-E59C-621A-8AB0-C1A0F703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0F22-5B89-0271-C8D4-E04E849A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F2B26-3FC9-0F72-4380-CB4F5805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507C9-9424-5AFE-2C67-C9D7A1485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6ABA9-B2FC-4A43-903A-FA9EDCC7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02F13-CA97-8D08-79CD-B17A9E8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AE571-74CA-FC9D-C6A5-64DC5703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AFA50-DBD6-3512-B70B-C65AFE43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9AF2-AA4C-C44E-FB02-BE1D2AA8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65F9C-B831-1821-1F41-4660DF1E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A1DA2-ECC3-04E6-8F75-2945A4F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0AA45-B840-755C-9CA7-E5B51CE3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54352-9FF3-636F-EBE6-E0B5AE2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3596-E45B-622C-576F-04AA76D4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8E1C-C06D-949A-221C-F4524A7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1BE4-EA52-0816-B81F-FAC899E3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A386-DE27-2147-14F4-5E74843C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77AA-1EEA-B555-E1FB-DA996DCC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383B8-246B-7BCA-DD8B-FF490219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DDED-11DB-0ECD-1A6D-9B5FA77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43E9C-59D1-8AE8-7E22-354142C8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DF84-6FD1-4F87-8089-48A36792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9C552-A7B7-DBC7-501B-608A31C98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2513F-8970-630A-B16D-0D6DBEF1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8B123-FAD5-FA94-170F-E7D0DC6D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45C5-D53C-21BE-96AA-C3F7ED49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F6DB-8441-3B5B-3967-A24EBADF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071EC-1AC5-BE08-79C9-DA6C83A7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BC247-D522-BFD8-E823-9C58707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8C1-FE8B-F134-609C-11255624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6955-E72B-4E3F-88AD-E1469EFED50A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6509-545F-A940-86B0-EBD6C6B21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84FC-42B9-EE18-E1EC-3186D9EA4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1CCC-9B35-4372-908A-DE76F7DB8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48A8-592E-EBF4-3713-0233E76A3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Formal Language &amp; Automata Theory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5225D-86BC-8D3B-F81C-1F0798F8F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Prof. Sankhadeep Chatterjee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5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𝑠𝑡𝑎𝑟𝑡𝑠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576" y="2974963"/>
            <a:ext cx="5090616" cy="36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983812"/>
            <a:ext cx="6153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𝑢𝑏𝑠𝑡𝑟𝑖𝑛𝑔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79" y="3162453"/>
            <a:ext cx="9761642" cy="26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𝑐𝑜𝑛𝑡𝑎𝑖𝑛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𝑠𝑢𝑏𝑠𝑡𝑟𝑖𝑛𝑔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𝑎𝑎𝑏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90" y="3421110"/>
            <a:ext cx="8739219" cy="21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90EC-A821-3034-B111-EDA46E27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73F7E-0911-CB31-430F-283502558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73F7E-0911-CB31-430F-283502558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A8FDF8-9DD3-5BD4-103F-71A7E380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5" y="3429000"/>
            <a:ext cx="7067990" cy="23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06F6-B432-84F5-686B-4EFC1948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8CA2B-CB6C-58B8-BEB0-8B7D221AA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≥2}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8CA2B-CB6C-58B8-BEB0-8B7D221AA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85D7F2-7BE0-721E-5BAF-5F139EBD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677" y="3429000"/>
            <a:ext cx="7518645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92CC-E877-E626-60DB-4D269318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280C1-E8C3-2F4B-D3EA-D85489959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280C1-E8C3-2F4B-D3EA-D85489959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F314B1-85B5-152C-68E6-76055439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429000"/>
            <a:ext cx="62579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E95C-E257-CA6A-1845-1263881C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6C358-ADFD-DDC0-C51E-CA0BD96FE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𝑑𝑖𝑣𝑖𝑠𝑖𝑏𝑙𝑒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6C358-ADFD-DDC0-C51E-CA0BD96FE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033713"/>
            <a:ext cx="6172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0573-97C4-C44A-4318-21855C99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3738A-2C8F-1C63-14AB-CEBA61F92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E63738A-2C8F-1C63-14AB-CEBA61F92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76" y="3362609"/>
            <a:ext cx="7426496" cy="25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080626"/>
            <a:ext cx="62484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15B-DBE2-57F2-9CC1-D5EBB023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C13E-7445-5D2A-DBE4-EE47173C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minimized DFA for</a:t>
            </a:r>
          </a:p>
          <a:p>
            <a:pPr marL="0" indent="0">
              <a:buNone/>
            </a:pPr>
            <a:r>
              <a:rPr lang="en-US" dirty="0"/>
              <a:t>the following DFA using Table Filling</a:t>
            </a:r>
          </a:p>
          <a:p>
            <a:pPr marL="0" indent="0">
              <a:buNone/>
            </a:pPr>
            <a:r>
              <a:rPr lang="en-US" dirty="0"/>
              <a:t>Algorithm?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A9F37-D4BC-1882-1FD3-E3063F050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5652" y="508581"/>
            <a:ext cx="4494707" cy="58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that accepts the following language: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𝐸𝑣𝑒𝑟𝑦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𝑓𝑜𝑙𝑙𝑜𝑤𝑒𝑑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87" y="3321736"/>
            <a:ext cx="8854026" cy="24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303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UI</vt:lpstr>
      <vt:lpstr>Office Theme</vt:lpstr>
      <vt:lpstr>Formal Language &amp; Automata Theory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&amp; Automata Theory</dc:title>
  <dc:creator>Sankhadeep Chatterjee</dc:creator>
  <cp:lastModifiedBy>Sankhadeep Chatterjee</cp:lastModifiedBy>
  <cp:revision>17</cp:revision>
  <dcterms:created xsi:type="dcterms:W3CDTF">2022-08-17T05:37:00Z</dcterms:created>
  <dcterms:modified xsi:type="dcterms:W3CDTF">2022-09-08T05:57:35Z</dcterms:modified>
</cp:coreProperties>
</file>