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Closure properties of Regular languages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IN" b="1" dirty="0" smtClean="0"/>
              <a:t>Closure properties</a:t>
            </a:r>
            <a:r>
              <a:rPr lang="en-IN" dirty="0" smtClean="0"/>
              <a:t> on regular languages are defined as certain operations on regular language which are guaranteed to produce regular language. Closure refers to some operation on a language, resulting in a new language that is of same “type” as originally operated on i.e., regular.</a:t>
            </a:r>
          </a:p>
          <a:p>
            <a:pPr algn="just" fontAlgn="base"/>
            <a:r>
              <a:rPr lang="en-IN" dirty="0" smtClean="0"/>
              <a:t>Regular languages are closed under following operations.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228600"/>
            <a:ext cx="84582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52400"/>
            <a:ext cx="8382001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599"/>
            <a:ext cx="8077200" cy="640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Decision Properties: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dirty="0" smtClean="0"/>
              <a:t>Approximately </a:t>
            </a:r>
            <a:r>
              <a:rPr lang="en-IN" dirty="0" smtClean="0"/>
              <a:t>all the properties </a:t>
            </a:r>
            <a:r>
              <a:rPr lang="en-IN" dirty="0" smtClean="0"/>
              <a:t>are</a:t>
            </a:r>
            <a:r>
              <a:rPr lang="en-IN" dirty="0" smtClean="0"/>
              <a:t> decidable in case of finite automaton.</a:t>
            </a:r>
          </a:p>
          <a:p>
            <a:r>
              <a:rPr lang="en-IN" b="1" dirty="0" smtClean="0"/>
              <a:t>(</a:t>
            </a:r>
            <a:r>
              <a:rPr lang="en-IN" b="1" dirty="0" err="1" smtClean="0"/>
              <a:t>i</a:t>
            </a:r>
            <a:r>
              <a:rPr lang="en-IN" b="1" dirty="0" smtClean="0"/>
              <a:t>)</a:t>
            </a:r>
            <a:r>
              <a:rPr lang="en-IN" dirty="0" smtClean="0"/>
              <a:t> Emptiness </a:t>
            </a:r>
            <a:endParaRPr lang="en-IN" dirty="0" smtClean="0"/>
          </a:p>
          <a:p>
            <a:r>
              <a:rPr lang="en-IN" b="1" dirty="0" smtClean="0"/>
              <a:t>(</a:t>
            </a:r>
            <a:r>
              <a:rPr lang="en-IN" b="1" dirty="0" smtClean="0"/>
              <a:t>ii)</a:t>
            </a:r>
            <a:r>
              <a:rPr lang="en-IN" dirty="0" smtClean="0"/>
              <a:t> </a:t>
            </a:r>
            <a:r>
              <a:rPr lang="en-IN" dirty="0" smtClean="0"/>
              <a:t>Non-emptiness</a:t>
            </a:r>
          </a:p>
          <a:p>
            <a:r>
              <a:rPr lang="en-IN" dirty="0" smtClean="0"/>
              <a:t> </a:t>
            </a:r>
            <a:r>
              <a:rPr lang="en-IN" b="1" dirty="0" smtClean="0"/>
              <a:t>(iii)</a:t>
            </a:r>
            <a:r>
              <a:rPr lang="en-IN" dirty="0" smtClean="0"/>
              <a:t> </a:t>
            </a:r>
            <a:r>
              <a:rPr lang="en-IN" dirty="0" smtClean="0"/>
              <a:t>Finiteness</a:t>
            </a:r>
          </a:p>
          <a:p>
            <a:r>
              <a:rPr lang="en-IN" dirty="0" smtClean="0"/>
              <a:t> </a:t>
            </a:r>
            <a:r>
              <a:rPr lang="en-IN" b="1" dirty="0" smtClean="0"/>
              <a:t>(iv)</a:t>
            </a:r>
            <a:r>
              <a:rPr lang="en-IN" dirty="0" smtClean="0"/>
              <a:t> Infiniteness </a:t>
            </a:r>
            <a:endParaRPr lang="en-IN" dirty="0" smtClean="0"/>
          </a:p>
          <a:p>
            <a:r>
              <a:rPr lang="en-IN" b="1" dirty="0" smtClean="0"/>
              <a:t>(</a:t>
            </a:r>
            <a:r>
              <a:rPr lang="en-IN" b="1" dirty="0" smtClean="0"/>
              <a:t>v)</a:t>
            </a:r>
            <a:r>
              <a:rPr lang="en-IN" dirty="0" smtClean="0"/>
              <a:t> </a:t>
            </a:r>
            <a:r>
              <a:rPr lang="en-IN" dirty="0" smtClean="0"/>
              <a:t>Membership</a:t>
            </a:r>
          </a:p>
          <a:p>
            <a:r>
              <a:rPr lang="en-IN" dirty="0" smtClean="0"/>
              <a:t> </a:t>
            </a:r>
            <a:r>
              <a:rPr lang="en-IN" b="1" dirty="0" smtClean="0"/>
              <a:t>(vi)</a:t>
            </a:r>
            <a:r>
              <a:rPr lang="en-IN" dirty="0" smtClean="0"/>
              <a:t> Equality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fontScale="70000" lnSpcReduction="20000"/>
          </a:bodyPr>
          <a:lstStyle/>
          <a:p>
            <a:pPr algn="just" fontAlgn="base"/>
            <a:r>
              <a:rPr lang="en-IN" dirty="0" smtClean="0"/>
              <a:t>These are explained as following below.</a:t>
            </a:r>
          </a:p>
          <a:p>
            <a:pPr algn="just" fontAlgn="base"/>
            <a:endParaRPr lang="en-IN" dirty="0" smtClean="0"/>
          </a:p>
          <a:p>
            <a:pPr algn="just" fontAlgn="base"/>
            <a:r>
              <a:rPr lang="en-IN" b="1" dirty="0" smtClean="0"/>
              <a:t>(</a:t>
            </a:r>
            <a:r>
              <a:rPr lang="en-IN" b="1" dirty="0" err="1" smtClean="0"/>
              <a:t>i</a:t>
            </a:r>
            <a:r>
              <a:rPr lang="en-IN" b="1" dirty="0" smtClean="0"/>
              <a:t>) Emptiness and Non-emptiness:</a:t>
            </a:r>
            <a:endParaRPr lang="en-IN" dirty="0" smtClean="0"/>
          </a:p>
          <a:p>
            <a:pPr algn="just" fontAlgn="base"/>
            <a:r>
              <a:rPr lang="en-IN" b="1" dirty="0" smtClean="0"/>
              <a:t>Step-1:</a:t>
            </a:r>
            <a:r>
              <a:rPr lang="en-IN" dirty="0" smtClean="0"/>
              <a:t> select the state that cannot be reached from the initial states &amp; delete them (remove unreachable states).</a:t>
            </a:r>
          </a:p>
          <a:p>
            <a:pPr algn="just" fontAlgn="base"/>
            <a:r>
              <a:rPr lang="en-IN" b="1" dirty="0" smtClean="0"/>
              <a:t>Step 2:</a:t>
            </a:r>
            <a:r>
              <a:rPr lang="en-IN" dirty="0" smtClean="0"/>
              <a:t> if the resulting machine contains at least one final states, so then the finite automata accepts the non-empty language.</a:t>
            </a:r>
          </a:p>
          <a:p>
            <a:pPr algn="just" fontAlgn="base"/>
            <a:r>
              <a:rPr lang="en-IN" b="1" dirty="0" smtClean="0"/>
              <a:t>Step 3:</a:t>
            </a:r>
            <a:r>
              <a:rPr lang="en-IN" dirty="0" smtClean="0"/>
              <a:t> if the resulting machine is free from final state, then finite automata accepts empty language.</a:t>
            </a:r>
          </a:p>
          <a:p>
            <a:pPr algn="just" fontAlgn="base"/>
            <a:endParaRPr lang="en-IN" dirty="0" smtClean="0"/>
          </a:p>
          <a:p>
            <a:pPr algn="just" fontAlgn="base">
              <a:buNone/>
            </a:pPr>
            <a:r>
              <a:rPr lang="en-IN" b="1" dirty="0" smtClean="0"/>
              <a:t>(ii) Finiteness and Infiniteness:</a:t>
            </a:r>
          </a:p>
          <a:p>
            <a:pPr algn="just" fontAlgn="base"/>
            <a:r>
              <a:rPr lang="en-IN" b="1" dirty="0" smtClean="0"/>
              <a:t>Step-1:</a:t>
            </a:r>
            <a:r>
              <a:rPr lang="en-IN" dirty="0" smtClean="0"/>
              <a:t> select the state that cannot be reached from the initial state &amp; delete them (remove unreachable states).</a:t>
            </a:r>
          </a:p>
          <a:p>
            <a:pPr algn="just" fontAlgn="base"/>
            <a:r>
              <a:rPr lang="en-IN" b="1" dirty="0" smtClean="0"/>
              <a:t>Step-2:</a:t>
            </a:r>
            <a:r>
              <a:rPr lang="en-IN" dirty="0" smtClean="0"/>
              <a:t> select the state from which we cannot reach the final state &amp; delete them (remove dead states).</a:t>
            </a:r>
          </a:p>
          <a:p>
            <a:pPr algn="just" fontAlgn="base"/>
            <a:r>
              <a:rPr lang="en-IN" b="1" dirty="0" smtClean="0"/>
              <a:t>Step-3:</a:t>
            </a:r>
            <a:r>
              <a:rPr lang="en-IN" dirty="0" smtClean="0"/>
              <a:t> if the resulting machine contains loops or cycles then the finite automata accepts infinite language.</a:t>
            </a:r>
          </a:p>
          <a:p>
            <a:pPr algn="just" fontAlgn="base"/>
            <a:r>
              <a:rPr lang="en-IN" b="1" dirty="0" smtClean="0"/>
              <a:t>Step-4:</a:t>
            </a:r>
            <a:r>
              <a:rPr lang="en-IN" dirty="0" smtClean="0"/>
              <a:t> if the resulting machine do not contain loops or cycles then the finite automata accepts infinite language.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IN" b="1" dirty="0" smtClean="0"/>
              <a:t>(iii) Membership: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Membership is a property to verify an arbitrary string is accepted by a finite automaton or not i.e. it is a member of the language or not.</a:t>
            </a:r>
          </a:p>
          <a:p>
            <a:pPr fontAlgn="base"/>
            <a:r>
              <a:rPr lang="en-IN" dirty="0" smtClean="0"/>
              <a:t>Let M is a finite automata that accepts some strings over an alphabet, and let ‘w’ be any string defined over the alphabet, if there exist a transition path in M, which starts at initial state &amp; ends in anyone of the final state, then string ‘w’ is a member of M, otherwise ‘w’ is not a member of M.</a:t>
            </a:r>
          </a:p>
          <a:p>
            <a:pPr fontAlgn="base"/>
            <a:r>
              <a:rPr lang="en-IN" b="1" dirty="0" smtClean="0"/>
              <a:t>(iv) Equality: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Two finite state automata M1 &amp; M2 is said to be equal if and only if, they accept the same language. Minimise the finite state automata and the minimal DFA will be unique.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Closure properties of Regular languages </vt:lpstr>
      <vt:lpstr>Slide 2</vt:lpstr>
      <vt:lpstr>Slide 3</vt:lpstr>
      <vt:lpstr>Slide 4</vt:lpstr>
      <vt:lpstr>Slide 5</vt:lpstr>
      <vt:lpstr>Decision Properties: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Closure properties of Regular languages </dc:title>
  <dc:creator>UEM</dc:creator>
  <cp:lastModifiedBy>UEM</cp:lastModifiedBy>
  <cp:revision>2</cp:revision>
  <dcterms:created xsi:type="dcterms:W3CDTF">2006-08-16T00:00:00Z</dcterms:created>
  <dcterms:modified xsi:type="dcterms:W3CDTF">2020-02-25T06:47:03Z</dcterms:modified>
</cp:coreProperties>
</file>