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CFG - CNF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EM\Downloads\CNF GNF\WhatsApp Image 2020-03-18 at 1.43.1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10600" cy="6603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EM\Downloads\CNF GNF\WhatsApp Image 2020-03-18 at 1.44.37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EM\Downloads\CNF GNF\WhatsApp Image 2020-03-18 at 1.46.06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599"/>
            <a:ext cx="8610600" cy="6324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END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CFG - CNF</vt:lpstr>
      <vt:lpstr>Slide 2</vt:lpstr>
      <vt:lpstr>Slide 3</vt:lpstr>
      <vt:lpstr>Slide 4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- CNF</dc:title>
  <dc:creator>UEM</dc:creator>
  <cp:lastModifiedBy>UEM</cp:lastModifiedBy>
  <cp:revision>1</cp:revision>
  <dcterms:created xsi:type="dcterms:W3CDTF">2006-08-16T00:00:00Z</dcterms:created>
  <dcterms:modified xsi:type="dcterms:W3CDTF">2020-03-18T12:53:08Z</dcterms:modified>
</cp:coreProperties>
</file>