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sldIdLst>
    <p:sldId id="275" r:id="rId2"/>
    <p:sldId id="276" r:id="rId3"/>
    <p:sldId id="268" r:id="rId4"/>
    <p:sldId id="269" r:id="rId5"/>
    <p:sldId id="270" r:id="rId6"/>
    <p:sldId id="274" r:id="rId7"/>
    <p:sldId id="271" r:id="rId8"/>
    <p:sldId id="272" r:id="rId9"/>
    <p:sldId id="257" r:id="rId10"/>
    <p:sldId id="273" r:id="rId11"/>
    <p:sldId id="263" r:id="rId12"/>
    <p:sldId id="264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2" autoAdjust="0"/>
    <p:restoredTop sz="94660"/>
  </p:normalViewPr>
  <p:slideViewPr>
    <p:cSldViewPr>
      <p:cViewPr varScale="1">
        <p:scale>
          <a:sx n="69" d="100"/>
          <a:sy n="69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C49D13-7BAB-47C1-BC92-D6E07F3F3A2E}" type="doc">
      <dgm:prSet loTypeId="urn:microsoft.com/office/officeart/2005/8/layout/radial6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086E95A-6D06-4F3B-8E21-E7FC5124740F}">
      <dgm:prSet phldrT="[Text]"/>
      <dgm:spPr/>
      <dgm:t>
        <a:bodyPr/>
        <a:lstStyle/>
        <a:p>
          <a:r>
            <a:rPr lang="en-US" dirty="0" smtClean="0"/>
            <a:t>Features</a:t>
          </a:r>
          <a:endParaRPr lang="en-US" dirty="0"/>
        </a:p>
      </dgm:t>
    </dgm:pt>
    <dgm:pt modelId="{AD00DF46-684B-4062-8DF4-851E5C92F1F0}" type="parTrans" cxnId="{A89684BD-CB37-445F-B135-08DE438EFA78}">
      <dgm:prSet/>
      <dgm:spPr/>
      <dgm:t>
        <a:bodyPr/>
        <a:lstStyle/>
        <a:p>
          <a:endParaRPr lang="en-US"/>
        </a:p>
      </dgm:t>
    </dgm:pt>
    <dgm:pt modelId="{D1F87745-62A4-4A8C-8336-FF34BD8CD93E}" type="sibTrans" cxnId="{A89684BD-CB37-445F-B135-08DE438EFA78}">
      <dgm:prSet/>
      <dgm:spPr/>
      <dgm:t>
        <a:bodyPr/>
        <a:lstStyle/>
        <a:p>
          <a:endParaRPr lang="en-US"/>
        </a:p>
      </dgm:t>
    </dgm:pt>
    <dgm:pt modelId="{D3607A90-4799-42A6-83E0-C9F45382C000}">
      <dgm:prSet phldrT="[Text]" custT="1"/>
      <dgm:spPr/>
      <dgm:t>
        <a:bodyPr/>
        <a:lstStyle/>
        <a:p>
          <a:r>
            <a:rPr lang="en-US" sz="1600" dirty="0" smtClean="0"/>
            <a:t>Dynamic</a:t>
          </a:r>
          <a:endParaRPr lang="en-US" sz="1600" dirty="0"/>
        </a:p>
      </dgm:t>
    </dgm:pt>
    <dgm:pt modelId="{72F8AF90-68D8-4226-A2E3-01476D09A146}" type="parTrans" cxnId="{E9AE5655-46DB-42C4-AA97-8E31667BB6D4}">
      <dgm:prSet/>
      <dgm:spPr/>
      <dgm:t>
        <a:bodyPr/>
        <a:lstStyle/>
        <a:p>
          <a:endParaRPr lang="en-US"/>
        </a:p>
      </dgm:t>
    </dgm:pt>
    <dgm:pt modelId="{A6383A53-BB71-4749-91F4-C415FB86539C}" type="sibTrans" cxnId="{E9AE5655-46DB-42C4-AA97-8E31667BB6D4}">
      <dgm:prSet/>
      <dgm:spPr/>
      <dgm:t>
        <a:bodyPr/>
        <a:lstStyle/>
        <a:p>
          <a:endParaRPr lang="en-US"/>
        </a:p>
      </dgm:t>
    </dgm:pt>
    <dgm:pt modelId="{18C6B8BB-A75D-4C45-A419-E40E037CF974}">
      <dgm:prSet phldrT="[Text]" custT="1"/>
      <dgm:spPr/>
      <dgm:t>
        <a:bodyPr/>
        <a:lstStyle/>
        <a:p>
          <a:r>
            <a:rPr lang="en-US" sz="1600" dirty="0" smtClean="0"/>
            <a:t>Social</a:t>
          </a:r>
        </a:p>
        <a:p>
          <a:r>
            <a:rPr lang="en-US" sz="1600" dirty="0" smtClean="0"/>
            <a:t>System</a:t>
          </a:r>
          <a:endParaRPr lang="en-US" sz="1600" dirty="0"/>
        </a:p>
      </dgm:t>
    </dgm:pt>
    <dgm:pt modelId="{39054E91-0F40-481D-ABB9-74EB19E84A4C}" type="parTrans" cxnId="{35761A43-24A3-4155-B9C8-42EC00406707}">
      <dgm:prSet/>
      <dgm:spPr/>
      <dgm:t>
        <a:bodyPr/>
        <a:lstStyle/>
        <a:p>
          <a:endParaRPr lang="en-US"/>
        </a:p>
      </dgm:t>
    </dgm:pt>
    <dgm:pt modelId="{E4D352F2-F7E5-48DA-AFCE-0E076EC633B3}" type="sibTrans" cxnId="{35761A43-24A3-4155-B9C8-42EC00406707}">
      <dgm:prSet/>
      <dgm:spPr/>
      <dgm:t>
        <a:bodyPr/>
        <a:lstStyle/>
        <a:p>
          <a:endParaRPr lang="en-US"/>
        </a:p>
      </dgm:t>
    </dgm:pt>
    <dgm:pt modelId="{2214CA80-6F6B-4B6A-B54B-08E61C505CBF}">
      <dgm:prSet phldrT="[Text]" custT="1"/>
      <dgm:spPr/>
      <dgm:t>
        <a:bodyPr/>
        <a:lstStyle/>
        <a:p>
          <a:r>
            <a:rPr lang="en-US" sz="1400" dirty="0" smtClean="0"/>
            <a:t>Multivariable</a:t>
          </a:r>
          <a:endParaRPr lang="en-US" sz="1400" dirty="0"/>
        </a:p>
      </dgm:t>
    </dgm:pt>
    <dgm:pt modelId="{98B12B17-212E-436E-B7D6-3C95B0EA3D34}" type="parTrans" cxnId="{DCB76846-17F0-46CF-83CB-05492A6AF6B2}">
      <dgm:prSet/>
      <dgm:spPr/>
      <dgm:t>
        <a:bodyPr/>
        <a:lstStyle/>
        <a:p>
          <a:endParaRPr lang="en-US"/>
        </a:p>
      </dgm:t>
    </dgm:pt>
    <dgm:pt modelId="{2E69BAB0-25B2-42D7-BD28-E198BF5EB1DD}" type="sibTrans" cxnId="{DCB76846-17F0-46CF-83CB-05492A6AF6B2}">
      <dgm:prSet/>
      <dgm:spPr/>
      <dgm:t>
        <a:bodyPr/>
        <a:lstStyle/>
        <a:p>
          <a:endParaRPr lang="en-US"/>
        </a:p>
      </dgm:t>
    </dgm:pt>
    <dgm:pt modelId="{F88086E0-2DF3-432C-9EAB-3E6E2CD9A767}">
      <dgm:prSet phldrT="[Text]" custT="1"/>
      <dgm:spPr/>
      <dgm:t>
        <a:bodyPr/>
        <a:lstStyle/>
        <a:p>
          <a:r>
            <a:rPr lang="en-US" sz="1600" dirty="0" smtClean="0"/>
            <a:t>Interdependent</a:t>
          </a:r>
          <a:endParaRPr lang="en-US" sz="1600" dirty="0"/>
        </a:p>
      </dgm:t>
    </dgm:pt>
    <dgm:pt modelId="{FE94E952-8702-4096-B52A-2C148462166C}" type="parTrans" cxnId="{EF3F6FEF-61D1-47EB-BDD9-9B10708F8438}">
      <dgm:prSet/>
      <dgm:spPr/>
      <dgm:t>
        <a:bodyPr/>
        <a:lstStyle/>
        <a:p>
          <a:endParaRPr lang="en-US"/>
        </a:p>
      </dgm:t>
    </dgm:pt>
    <dgm:pt modelId="{44307AEB-C067-479B-AA41-F62AD5196F42}" type="sibTrans" cxnId="{EF3F6FEF-61D1-47EB-BDD9-9B10708F8438}">
      <dgm:prSet/>
      <dgm:spPr/>
      <dgm:t>
        <a:bodyPr/>
        <a:lstStyle/>
        <a:p>
          <a:endParaRPr lang="en-US"/>
        </a:p>
      </dgm:t>
    </dgm:pt>
    <dgm:pt modelId="{F19A583B-69EE-4410-9BFC-CDB1D5CCDF8A}">
      <dgm:prSet custT="1"/>
      <dgm:spPr/>
      <dgm:t>
        <a:bodyPr/>
        <a:lstStyle/>
        <a:p>
          <a:r>
            <a:rPr lang="en-US" sz="1600" dirty="0" smtClean="0"/>
            <a:t>Integrated</a:t>
          </a:r>
          <a:endParaRPr lang="en-US" sz="1600" dirty="0"/>
        </a:p>
      </dgm:t>
    </dgm:pt>
    <dgm:pt modelId="{CC955F8A-B82B-4723-8EE6-405CB1D29C43}" type="parTrans" cxnId="{282D7BA5-E857-4285-98AE-DA5BE9888B63}">
      <dgm:prSet/>
      <dgm:spPr/>
      <dgm:t>
        <a:bodyPr/>
        <a:lstStyle/>
        <a:p>
          <a:endParaRPr lang="en-US"/>
        </a:p>
      </dgm:t>
    </dgm:pt>
    <dgm:pt modelId="{1AB13388-13CD-4E70-8EA4-6697EFB6E7D6}" type="sibTrans" cxnId="{282D7BA5-E857-4285-98AE-DA5BE9888B63}">
      <dgm:prSet/>
      <dgm:spPr/>
      <dgm:t>
        <a:bodyPr/>
        <a:lstStyle/>
        <a:p>
          <a:endParaRPr lang="en-US"/>
        </a:p>
      </dgm:t>
    </dgm:pt>
    <dgm:pt modelId="{F2681B1C-EEE3-4EBE-9AD9-71615B5881CE}">
      <dgm:prSet custT="1"/>
      <dgm:spPr/>
      <dgm:t>
        <a:bodyPr/>
        <a:lstStyle/>
        <a:p>
          <a:r>
            <a:rPr lang="en-US" sz="1400" dirty="0" smtClean="0"/>
            <a:t>Open system</a:t>
          </a:r>
          <a:endParaRPr lang="en-US" sz="1400" dirty="0"/>
        </a:p>
      </dgm:t>
    </dgm:pt>
    <dgm:pt modelId="{D72D52DE-14CA-4AD4-B060-5C38C99AACD7}" type="parTrans" cxnId="{2FED8DC8-186B-4354-B9CD-8E00768EBEE1}">
      <dgm:prSet/>
      <dgm:spPr/>
      <dgm:t>
        <a:bodyPr/>
        <a:lstStyle/>
        <a:p>
          <a:endParaRPr lang="en-US"/>
        </a:p>
      </dgm:t>
    </dgm:pt>
    <dgm:pt modelId="{8E6369EB-FF0A-4CA3-8514-C1E8CB0372BE}" type="sibTrans" cxnId="{2FED8DC8-186B-4354-B9CD-8E00768EBEE1}">
      <dgm:prSet/>
      <dgm:spPr/>
      <dgm:t>
        <a:bodyPr/>
        <a:lstStyle/>
        <a:p>
          <a:endParaRPr lang="en-US"/>
        </a:p>
      </dgm:t>
    </dgm:pt>
    <dgm:pt modelId="{802C3D76-4FB7-4B5C-A6EF-82011873F106}">
      <dgm:prSet custT="1"/>
      <dgm:spPr/>
      <dgm:t>
        <a:bodyPr/>
        <a:lstStyle/>
        <a:p>
          <a:r>
            <a:rPr lang="en-US" sz="1600" dirty="0" smtClean="0"/>
            <a:t>Adaptive</a:t>
          </a:r>
          <a:endParaRPr lang="en-US" sz="1600" dirty="0"/>
        </a:p>
      </dgm:t>
    </dgm:pt>
    <dgm:pt modelId="{844FB4BF-4B1D-4DA6-8D22-F5A856155B78}" type="parTrans" cxnId="{72C93EA9-91BB-4682-9CEC-E5E6B7772957}">
      <dgm:prSet/>
      <dgm:spPr/>
      <dgm:t>
        <a:bodyPr/>
        <a:lstStyle/>
        <a:p>
          <a:endParaRPr lang="en-US"/>
        </a:p>
      </dgm:t>
    </dgm:pt>
    <dgm:pt modelId="{6097695E-A406-4F0A-A549-5FF97D978BC4}" type="sibTrans" cxnId="{72C93EA9-91BB-4682-9CEC-E5E6B7772957}">
      <dgm:prSet/>
      <dgm:spPr/>
      <dgm:t>
        <a:bodyPr/>
        <a:lstStyle/>
        <a:p>
          <a:endParaRPr lang="en-US"/>
        </a:p>
      </dgm:t>
    </dgm:pt>
    <dgm:pt modelId="{6AE3BC1F-4A78-48B4-8E8D-5CF48BBDE3C1}" type="pres">
      <dgm:prSet presAssocID="{22C49D13-7BAB-47C1-BC92-D6E07F3F3A2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519CA3-1AF6-4A7E-A661-16806146FBFC}" type="pres">
      <dgm:prSet presAssocID="{D086E95A-6D06-4F3B-8E21-E7FC5124740F}" presName="centerShape" presStyleLbl="node0" presStyleIdx="0" presStyleCnt="1" custScaleY="83411"/>
      <dgm:spPr/>
      <dgm:t>
        <a:bodyPr/>
        <a:lstStyle/>
        <a:p>
          <a:endParaRPr lang="en-US"/>
        </a:p>
      </dgm:t>
    </dgm:pt>
    <dgm:pt modelId="{3C1A487E-743A-4A8F-A21B-985ED4F3BB71}" type="pres">
      <dgm:prSet presAssocID="{D3607A90-4799-42A6-83E0-C9F45382C000}" presName="node" presStyleLbl="node1" presStyleIdx="0" presStyleCnt="7" custScaleX="1315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B5B2A0-FA5C-4566-936F-F56E0E2DB3A8}" type="pres">
      <dgm:prSet presAssocID="{D3607A90-4799-42A6-83E0-C9F45382C000}" presName="dummy" presStyleCnt="0"/>
      <dgm:spPr/>
    </dgm:pt>
    <dgm:pt modelId="{C5FCEE88-5ED7-49B9-ABB8-CD0F110EAE3E}" type="pres">
      <dgm:prSet presAssocID="{A6383A53-BB71-4749-91F4-C415FB86539C}" presName="sibTrans" presStyleLbl="sibTrans2D1" presStyleIdx="0" presStyleCnt="7"/>
      <dgm:spPr/>
      <dgm:t>
        <a:bodyPr/>
        <a:lstStyle/>
        <a:p>
          <a:endParaRPr lang="en-US"/>
        </a:p>
      </dgm:t>
    </dgm:pt>
    <dgm:pt modelId="{98150A57-18DF-4827-91DD-50F8CCE6A10D}" type="pres">
      <dgm:prSet presAssocID="{18C6B8BB-A75D-4C45-A419-E40E037CF974}" presName="node" presStyleLbl="node1" presStyleIdx="1" presStyleCnt="7" custScaleX="1288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CF2B73-E153-493C-8BA1-3FFE871E7432}" type="pres">
      <dgm:prSet presAssocID="{18C6B8BB-A75D-4C45-A419-E40E037CF974}" presName="dummy" presStyleCnt="0"/>
      <dgm:spPr/>
    </dgm:pt>
    <dgm:pt modelId="{20B217E0-1E11-44D9-8511-3D790CFA6843}" type="pres">
      <dgm:prSet presAssocID="{E4D352F2-F7E5-48DA-AFCE-0E076EC633B3}" presName="sibTrans" presStyleLbl="sibTrans2D1" presStyleIdx="1" presStyleCnt="7"/>
      <dgm:spPr/>
      <dgm:t>
        <a:bodyPr/>
        <a:lstStyle/>
        <a:p>
          <a:endParaRPr lang="en-US"/>
        </a:p>
      </dgm:t>
    </dgm:pt>
    <dgm:pt modelId="{B38A301C-13F6-458E-B96A-204DF1F61EF3}" type="pres">
      <dgm:prSet presAssocID="{F2681B1C-EEE3-4EBE-9AD9-71615B5881CE}" presName="node" presStyleLbl="node1" presStyleIdx="2" presStyleCnt="7" custScaleX="125059" custScaleY="1073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7F00B-7014-43BB-9DE2-E0433B815489}" type="pres">
      <dgm:prSet presAssocID="{F2681B1C-EEE3-4EBE-9AD9-71615B5881CE}" presName="dummy" presStyleCnt="0"/>
      <dgm:spPr/>
    </dgm:pt>
    <dgm:pt modelId="{E4C10195-CA8E-4A8A-BAAB-3FD4A8705666}" type="pres">
      <dgm:prSet presAssocID="{8E6369EB-FF0A-4CA3-8514-C1E8CB0372BE}" presName="sibTrans" presStyleLbl="sibTrans2D1" presStyleIdx="2" presStyleCnt="7"/>
      <dgm:spPr/>
      <dgm:t>
        <a:bodyPr/>
        <a:lstStyle/>
        <a:p>
          <a:endParaRPr lang="en-US"/>
        </a:p>
      </dgm:t>
    </dgm:pt>
    <dgm:pt modelId="{C0670D3D-75E1-46EF-AA24-7F8E7ADEBEEF}" type="pres">
      <dgm:prSet presAssocID="{802C3D76-4FB7-4B5C-A6EF-82011873F106}" presName="node" presStyleLbl="node1" presStyleIdx="3" presStyleCnt="7" custScaleX="1376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EEF660-C6BF-41B3-8C4E-46ACE4DECA0F}" type="pres">
      <dgm:prSet presAssocID="{802C3D76-4FB7-4B5C-A6EF-82011873F106}" presName="dummy" presStyleCnt="0"/>
      <dgm:spPr/>
    </dgm:pt>
    <dgm:pt modelId="{0DA2DCF6-5210-4019-B3BC-43E0FE6EB697}" type="pres">
      <dgm:prSet presAssocID="{6097695E-A406-4F0A-A549-5FF97D978BC4}" presName="sibTrans" presStyleLbl="sibTrans2D1" presStyleIdx="3" presStyleCnt="7"/>
      <dgm:spPr/>
      <dgm:t>
        <a:bodyPr/>
        <a:lstStyle/>
        <a:p>
          <a:endParaRPr lang="en-US"/>
        </a:p>
      </dgm:t>
    </dgm:pt>
    <dgm:pt modelId="{8EEFFC60-05DF-414C-A26C-799758D81C37}" type="pres">
      <dgm:prSet presAssocID="{2214CA80-6F6B-4B6A-B54B-08E61C505CBF}" presName="node" presStyleLbl="node1" presStyleIdx="4" presStyleCnt="7" custScaleX="13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0E6E2E-2410-43F5-A71D-2BA5B6FA1846}" type="pres">
      <dgm:prSet presAssocID="{2214CA80-6F6B-4B6A-B54B-08E61C505CBF}" presName="dummy" presStyleCnt="0"/>
      <dgm:spPr/>
    </dgm:pt>
    <dgm:pt modelId="{AA9A16AA-E570-403D-8C21-06040FEABF57}" type="pres">
      <dgm:prSet presAssocID="{2E69BAB0-25B2-42D7-BD28-E198BF5EB1DD}" presName="sibTrans" presStyleLbl="sibTrans2D1" presStyleIdx="4" presStyleCnt="7"/>
      <dgm:spPr/>
      <dgm:t>
        <a:bodyPr/>
        <a:lstStyle/>
        <a:p>
          <a:endParaRPr lang="en-US"/>
        </a:p>
      </dgm:t>
    </dgm:pt>
    <dgm:pt modelId="{F83DA48B-7488-4360-A812-8A2505EC13A9}" type="pres">
      <dgm:prSet presAssocID="{F19A583B-69EE-4410-9BFC-CDB1D5CCDF8A}" presName="node" presStyleLbl="node1" presStyleIdx="5" presStyleCnt="7" custScaleX="141747" custScaleY="113157" custRadScaleRad="102687" custRadScaleInc="-33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99E37D-1CA4-4DAD-B3D7-54BAC906B179}" type="pres">
      <dgm:prSet presAssocID="{F19A583B-69EE-4410-9BFC-CDB1D5CCDF8A}" presName="dummy" presStyleCnt="0"/>
      <dgm:spPr/>
    </dgm:pt>
    <dgm:pt modelId="{FAAEEE77-A4C7-4598-AA9E-1690B2F2E004}" type="pres">
      <dgm:prSet presAssocID="{1AB13388-13CD-4E70-8EA4-6697EFB6E7D6}" presName="sibTrans" presStyleLbl="sibTrans2D1" presStyleIdx="5" presStyleCnt="7"/>
      <dgm:spPr/>
      <dgm:t>
        <a:bodyPr/>
        <a:lstStyle/>
        <a:p>
          <a:endParaRPr lang="en-US"/>
        </a:p>
      </dgm:t>
    </dgm:pt>
    <dgm:pt modelId="{CFAABDFE-21AA-4395-BF64-9B415C8573CE}" type="pres">
      <dgm:prSet presAssocID="{F88086E0-2DF3-432C-9EAB-3E6E2CD9A767}" presName="node" presStyleLbl="node1" presStyleIdx="6" presStyleCnt="7" custScaleX="1406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715209-B533-4710-B766-853D546A3CD6}" type="pres">
      <dgm:prSet presAssocID="{F88086E0-2DF3-432C-9EAB-3E6E2CD9A767}" presName="dummy" presStyleCnt="0"/>
      <dgm:spPr/>
    </dgm:pt>
    <dgm:pt modelId="{7D9692EC-1B5B-44BB-887E-4BD9EE5D43E1}" type="pres">
      <dgm:prSet presAssocID="{44307AEB-C067-479B-AA41-F62AD5196F42}" presName="sibTrans" presStyleLbl="sibTrans2D1" presStyleIdx="6" presStyleCnt="7"/>
      <dgm:spPr/>
      <dgm:t>
        <a:bodyPr/>
        <a:lstStyle/>
        <a:p>
          <a:endParaRPr lang="en-US"/>
        </a:p>
      </dgm:t>
    </dgm:pt>
  </dgm:ptLst>
  <dgm:cxnLst>
    <dgm:cxn modelId="{DDF8FFFF-6A32-4E22-8FEF-26CB634DE23C}" type="presOf" srcId="{F88086E0-2DF3-432C-9EAB-3E6E2CD9A767}" destId="{CFAABDFE-21AA-4395-BF64-9B415C8573CE}" srcOrd="0" destOrd="0" presId="urn:microsoft.com/office/officeart/2005/8/layout/radial6"/>
    <dgm:cxn modelId="{DEC027E4-ABF0-44ED-97F5-8ACA3273FF29}" type="presOf" srcId="{6097695E-A406-4F0A-A549-5FF97D978BC4}" destId="{0DA2DCF6-5210-4019-B3BC-43E0FE6EB697}" srcOrd="0" destOrd="0" presId="urn:microsoft.com/office/officeart/2005/8/layout/radial6"/>
    <dgm:cxn modelId="{F57DDC0C-3245-4C2A-8BBF-7B0A3280F3A2}" type="presOf" srcId="{8E6369EB-FF0A-4CA3-8514-C1E8CB0372BE}" destId="{E4C10195-CA8E-4A8A-BAAB-3FD4A8705666}" srcOrd="0" destOrd="0" presId="urn:microsoft.com/office/officeart/2005/8/layout/radial6"/>
    <dgm:cxn modelId="{9C7431F2-A514-40BA-B374-357E202ACF1C}" type="presOf" srcId="{2214CA80-6F6B-4B6A-B54B-08E61C505CBF}" destId="{8EEFFC60-05DF-414C-A26C-799758D81C37}" srcOrd="0" destOrd="0" presId="urn:microsoft.com/office/officeart/2005/8/layout/radial6"/>
    <dgm:cxn modelId="{AB42D850-87CE-4D03-A754-C3F9041754CB}" type="presOf" srcId="{802C3D76-4FB7-4B5C-A6EF-82011873F106}" destId="{C0670D3D-75E1-46EF-AA24-7F8E7ADEBEEF}" srcOrd="0" destOrd="0" presId="urn:microsoft.com/office/officeart/2005/8/layout/radial6"/>
    <dgm:cxn modelId="{7885CBEF-197D-41CB-B06D-4432FD648883}" type="presOf" srcId="{18C6B8BB-A75D-4C45-A419-E40E037CF974}" destId="{98150A57-18DF-4827-91DD-50F8CCE6A10D}" srcOrd="0" destOrd="0" presId="urn:microsoft.com/office/officeart/2005/8/layout/radial6"/>
    <dgm:cxn modelId="{6F3AAF72-BFC6-495B-838B-1132F72652A3}" type="presOf" srcId="{22C49D13-7BAB-47C1-BC92-D6E07F3F3A2E}" destId="{6AE3BC1F-4A78-48B4-8E8D-5CF48BBDE3C1}" srcOrd="0" destOrd="0" presId="urn:microsoft.com/office/officeart/2005/8/layout/radial6"/>
    <dgm:cxn modelId="{8B616BB0-CF7F-4DD6-9A6E-9A14F459E431}" type="presOf" srcId="{44307AEB-C067-479B-AA41-F62AD5196F42}" destId="{7D9692EC-1B5B-44BB-887E-4BD9EE5D43E1}" srcOrd="0" destOrd="0" presId="urn:microsoft.com/office/officeart/2005/8/layout/radial6"/>
    <dgm:cxn modelId="{2FED8DC8-186B-4354-B9CD-8E00768EBEE1}" srcId="{D086E95A-6D06-4F3B-8E21-E7FC5124740F}" destId="{F2681B1C-EEE3-4EBE-9AD9-71615B5881CE}" srcOrd="2" destOrd="0" parTransId="{D72D52DE-14CA-4AD4-B060-5C38C99AACD7}" sibTransId="{8E6369EB-FF0A-4CA3-8514-C1E8CB0372BE}"/>
    <dgm:cxn modelId="{35761A43-24A3-4155-B9C8-42EC00406707}" srcId="{D086E95A-6D06-4F3B-8E21-E7FC5124740F}" destId="{18C6B8BB-A75D-4C45-A419-E40E037CF974}" srcOrd="1" destOrd="0" parTransId="{39054E91-0F40-481D-ABB9-74EB19E84A4C}" sibTransId="{E4D352F2-F7E5-48DA-AFCE-0E076EC633B3}"/>
    <dgm:cxn modelId="{72C93EA9-91BB-4682-9CEC-E5E6B7772957}" srcId="{D086E95A-6D06-4F3B-8E21-E7FC5124740F}" destId="{802C3D76-4FB7-4B5C-A6EF-82011873F106}" srcOrd="3" destOrd="0" parTransId="{844FB4BF-4B1D-4DA6-8D22-F5A856155B78}" sibTransId="{6097695E-A406-4F0A-A549-5FF97D978BC4}"/>
    <dgm:cxn modelId="{AA8E3642-D86E-4F0B-904F-265723B3AFDE}" type="presOf" srcId="{F2681B1C-EEE3-4EBE-9AD9-71615B5881CE}" destId="{B38A301C-13F6-458E-B96A-204DF1F61EF3}" srcOrd="0" destOrd="0" presId="urn:microsoft.com/office/officeart/2005/8/layout/radial6"/>
    <dgm:cxn modelId="{6823B760-4E9B-4CFE-85F9-125524474C0E}" type="presOf" srcId="{E4D352F2-F7E5-48DA-AFCE-0E076EC633B3}" destId="{20B217E0-1E11-44D9-8511-3D790CFA6843}" srcOrd="0" destOrd="0" presId="urn:microsoft.com/office/officeart/2005/8/layout/radial6"/>
    <dgm:cxn modelId="{EC0F2C62-9E34-483A-8166-A2443E23854C}" type="presOf" srcId="{D086E95A-6D06-4F3B-8E21-E7FC5124740F}" destId="{18519CA3-1AF6-4A7E-A661-16806146FBFC}" srcOrd="0" destOrd="0" presId="urn:microsoft.com/office/officeart/2005/8/layout/radial6"/>
    <dgm:cxn modelId="{EF3F6FEF-61D1-47EB-BDD9-9B10708F8438}" srcId="{D086E95A-6D06-4F3B-8E21-E7FC5124740F}" destId="{F88086E0-2DF3-432C-9EAB-3E6E2CD9A767}" srcOrd="6" destOrd="0" parTransId="{FE94E952-8702-4096-B52A-2C148462166C}" sibTransId="{44307AEB-C067-479B-AA41-F62AD5196F42}"/>
    <dgm:cxn modelId="{E9AE5655-46DB-42C4-AA97-8E31667BB6D4}" srcId="{D086E95A-6D06-4F3B-8E21-E7FC5124740F}" destId="{D3607A90-4799-42A6-83E0-C9F45382C000}" srcOrd="0" destOrd="0" parTransId="{72F8AF90-68D8-4226-A2E3-01476D09A146}" sibTransId="{A6383A53-BB71-4749-91F4-C415FB86539C}"/>
    <dgm:cxn modelId="{2EB01A5F-A6EE-4483-B819-D50856D4BE0A}" type="presOf" srcId="{D3607A90-4799-42A6-83E0-C9F45382C000}" destId="{3C1A487E-743A-4A8F-A21B-985ED4F3BB71}" srcOrd="0" destOrd="0" presId="urn:microsoft.com/office/officeart/2005/8/layout/radial6"/>
    <dgm:cxn modelId="{DCAE26E6-84F9-479B-8AFC-91E48BE4353B}" type="presOf" srcId="{1AB13388-13CD-4E70-8EA4-6697EFB6E7D6}" destId="{FAAEEE77-A4C7-4598-AA9E-1690B2F2E004}" srcOrd="0" destOrd="0" presId="urn:microsoft.com/office/officeart/2005/8/layout/radial6"/>
    <dgm:cxn modelId="{282D7BA5-E857-4285-98AE-DA5BE9888B63}" srcId="{D086E95A-6D06-4F3B-8E21-E7FC5124740F}" destId="{F19A583B-69EE-4410-9BFC-CDB1D5CCDF8A}" srcOrd="5" destOrd="0" parTransId="{CC955F8A-B82B-4723-8EE6-405CB1D29C43}" sibTransId="{1AB13388-13CD-4E70-8EA4-6697EFB6E7D6}"/>
    <dgm:cxn modelId="{E2A7DDF4-BC64-4CD3-B878-DB24C9968AD8}" type="presOf" srcId="{F19A583B-69EE-4410-9BFC-CDB1D5CCDF8A}" destId="{F83DA48B-7488-4360-A812-8A2505EC13A9}" srcOrd="0" destOrd="0" presId="urn:microsoft.com/office/officeart/2005/8/layout/radial6"/>
    <dgm:cxn modelId="{DCB76846-17F0-46CF-83CB-05492A6AF6B2}" srcId="{D086E95A-6D06-4F3B-8E21-E7FC5124740F}" destId="{2214CA80-6F6B-4B6A-B54B-08E61C505CBF}" srcOrd="4" destOrd="0" parTransId="{98B12B17-212E-436E-B7D6-3C95B0EA3D34}" sibTransId="{2E69BAB0-25B2-42D7-BD28-E198BF5EB1DD}"/>
    <dgm:cxn modelId="{B5026FC3-9435-42B5-A661-6ED3CC2F53D4}" type="presOf" srcId="{2E69BAB0-25B2-42D7-BD28-E198BF5EB1DD}" destId="{AA9A16AA-E570-403D-8C21-06040FEABF57}" srcOrd="0" destOrd="0" presId="urn:microsoft.com/office/officeart/2005/8/layout/radial6"/>
    <dgm:cxn modelId="{4B492DDE-703A-4F90-B36F-FA5BEF411AB5}" type="presOf" srcId="{A6383A53-BB71-4749-91F4-C415FB86539C}" destId="{C5FCEE88-5ED7-49B9-ABB8-CD0F110EAE3E}" srcOrd="0" destOrd="0" presId="urn:microsoft.com/office/officeart/2005/8/layout/radial6"/>
    <dgm:cxn modelId="{A89684BD-CB37-445F-B135-08DE438EFA78}" srcId="{22C49D13-7BAB-47C1-BC92-D6E07F3F3A2E}" destId="{D086E95A-6D06-4F3B-8E21-E7FC5124740F}" srcOrd="0" destOrd="0" parTransId="{AD00DF46-684B-4062-8DF4-851E5C92F1F0}" sibTransId="{D1F87745-62A4-4A8C-8336-FF34BD8CD93E}"/>
    <dgm:cxn modelId="{6C4699E3-F709-4EAA-AD4D-9A20647EB9A9}" type="presParOf" srcId="{6AE3BC1F-4A78-48B4-8E8D-5CF48BBDE3C1}" destId="{18519CA3-1AF6-4A7E-A661-16806146FBFC}" srcOrd="0" destOrd="0" presId="urn:microsoft.com/office/officeart/2005/8/layout/radial6"/>
    <dgm:cxn modelId="{6015D41D-F058-465D-B477-22D3459CFCEE}" type="presParOf" srcId="{6AE3BC1F-4A78-48B4-8E8D-5CF48BBDE3C1}" destId="{3C1A487E-743A-4A8F-A21B-985ED4F3BB71}" srcOrd="1" destOrd="0" presId="urn:microsoft.com/office/officeart/2005/8/layout/radial6"/>
    <dgm:cxn modelId="{DA2154F6-F0DB-4FD1-8B7B-848BA2EBCFEC}" type="presParOf" srcId="{6AE3BC1F-4A78-48B4-8E8D-5CF48BBDE3C1}" destId="{B1B5B2A0-FA5C-4566-936F-F56E0E2DB3A8}" srcOrd="2" destOrd="0" presId="urn:microsoft.com/office/officeart/2005/8/layout/radial6"/>
    <dgm:cxn modelId="{F42BEB79-D800-44F7-B5C6-EAB5E05F5C2F}" type="presParOf" srcId="{6AE3BC1F-4A78-48B4-8E8D-5CF48BBDE3C1}" destId="{C5FCEE88-5ED7-49B9-ABB8-CD0F110EAE3E}" srcOrd="3" destOrd="0" presId="urn:microsoft.com/office/officeart/2005/8/layout/radial6"/>
    <dgm:cxn modelId="{13F1A359-D634-4A11-953D-B75EAEF2384F}" type="presParOf" srcId="{6AE3BC1F-4A78-48B4-8E8D-5CF48BBDE3C1}" destId="{98150A57-18DF-4827-91DD-50F8CCE6A10D}" srcOrd="4" destOrd="0" presId="urn:microsoft.com/office/officeart/2005/8/layout/radial6"/>
    <dgm:cxn modelId="{382EE763-D2A4-4687-8C72-3B2561834EF3}" type="presParOf" srcId="{6AE3BC1F-4A78-48B4-8E8D-5CF48BBDE3C1}" destId="{2FCF2B73-E153-493C-8BA1-3FFE871E7432}" srcOrd="5" destOrd="0" presId="urn:microsoft.com/office/officeart/2005/8/layout/radial6"/>
    <dgm:cxn modelId="{7EA27B60-C0EA-4ADA-ADE7-CF5CB9DA8885}" type="presParOf" srcId="{6AE3BC1F-4A78-48B4-8E8D-5CF48BBDE3C1}" destId="{20B217E0-1E11-44D9-8511-3D790CFA6843}" srcOrd="6" destOrd="0" presId="urn:microsoft.com/office/officeart/2005/8/layout/radial6"/>
    <dgm:cxn modelId="{926DCD70-0285-474A-888F-66627A854623}" type="presParOf" srcId="{6AE3BC1F-4A78-48B4-8E8D-5CF48BBDE3C1}" destId="{B38A301C-13F6-458E-B96A-204DF1F61EF3}" srcOrd="7" destOrd="0" presId="urn:microsoft.com/office/officeart/2005/8/layout/radial6"/>
    <dgm:cxn modelId="{9A4F4F47-21FD-4FB1-8A75-FFC8A8605CB9}" type="presParOf" srcId="{6AE3BC1F-4A78-48B4-8E8D-5CF48BBDE3C1}" destId="{DB07F00B-7014-43BB-9DE2-E0433B815489}" srcOrd="8" destOrd="0" presId="urn:microsoft.com/office/officeart/2005/8/layout/radial6"/>
    <dgm:cxn modelId="{F2553872-9AB0-4C23-944D-F8AB752140A2}" type="presParOf" srcId="{6AE3BC1F-4A78-48B4-8E8D-5CF48BBDE3C1}" destId="{E4C10195-CA8E-4A8A-BAAB-3FD4A8705666}" srcOrd="9" destOrd="0" presId="urn:microsoft.com/office/officeart/2005/8/layout/radial6"/>
    <dgm:cxn modelId="{899C2CE7-3AD5-4804-99CF-C77D7D8A3815}" type="presParOf" srcId="{6AE3BC1F-4A78-48B4-8E8D-5CF48BBDE3C1}" destId="{C0670D3D-75E1-46EF-AA24-7F8E7ADEBEEF}" srcOrd="10" destOrd="0" presId="urn:microsoft.com/office/officeart/2005/8/layout/radial6"/>
    <dgm:cxn modelId="{D5EFDCC0-A919-4B17-93B2-151B4BD930C0}" type="presParOf" srcId="{6AE3BC1F-4A78-48B4-8E8D-5CF48BBDE3C1}" destId="{28EEF660-C6BF-41B3-8C4E-46ACE4DECA0F}" srcOrd="11" destOrd="0" presId="urn:microsoft.com/office/officeart/2005/8/layout/radial6"/>
    <dgm:cxn modelId="{F02AD7E0-0509-4FBB-A101-A3C1E2AB5D1E}" type="presParOf" srcId="{6AE3BC1F-4A78-48B4-8E8D-5CF48BBDE3C1}" destId="{0DA2DCF6-5210-4019-B3BC-43E0FE6EB697}" srcOrd="12" destOrd="0" presId="urn:microsoft.com/office/officeart/2005/8/layout/radial6"/>
    <dgm:cxn modelId="{97C02FBA-6CB8-4503-B8FB-3DCE386711A8}" type="presParOf" srcId="{6AE3BC1F-4A78-48B4-8E8D-5CF48BBDE3C1}" destId="{8EEFFC60-05DF-414C-A26C-799758D81C37}" srcOrd="13" destOrd="0" presId="urn:microsoft.com/office/officeart/2005/8/layout/radial6"/>
    <dgm:cxn modelId="{3BBF1E6F-7699-4E3E-AA1D-F9ED28CFE7D6}" type="presParOf" srcId="{6AE3BC1F-4A78-48B4-8E8D-5CF48BBDE3C1}" destId="{0B0E6E2E-2410-43F5-A71D-2BA5B6FA1846}" srcOrd="14" destOrd="0" presId="urn:microsoft.com/office/officeart/2005/8/layout/radial6"/>
    <dgm:cxn modelId="{6C5E0B44-06D2-41DA-B87D-669597248657}" type="presParOf" srcId="{6AE3BC1F-4A78-48B4-8E8D-5CF48BBDE3C1}" destId="{AA9A16AA-E570-403D-8C21-06040FEABF57}" srcOrd="15" destOrd="0" presId="urn:microsoft.com/office/officeart/2005/8/layout/radial6"/>
    <dgm:cxn modelId="{DE7290BC-4451-4C65-B3F5-1B99D0DAC3CB}" type="presParOf" srcId="{6AE3BC1F-4A78-48B4-8E8D-5CF48BBDE3C1}" destId="{F83DA48B-7488-4360-A812-8A2505EC13A9}" srcOrd="16" destOrd="0" presId="urn:microsoft.com/office/officeart/2005/8/layout/radial6"/>
    <dgm:cxn modelId="{1FEB0849-A744-446C-9AED-08FFC98A53B1}" type="presParOf" srcId="{6AE3BC1F-4A78-48B4-8E8D-5CF48BBDE3C1}" destId="{C699E37D-1CA4-4DAD-B3D7-54BAC906B179}" srcOrd="17" destOrd="0" presId="urn:microsoft.com/office/officeart/2005/8/layout/radial6"/>
    <dgm:cxn modelId="{EE1ECB6B-3ED7-4C01-93CE-D84258E18187}" type="presParOf" srcId="{6AE3BC1F-4A78-48B4-8E8D-5CF48BBDE3C1}" destId="{FAAEEE77-A4C7-4598-AA9E-1690B2F2E004}" srcOrd="18" destOrd="0" presId="urn:microsoft.com/office/officeart/2005/8/layout/radial6"/>
    <dgm:cxn modelId="{420AAAC7-4B39-4957-93AD-A68C9EFB1C46}" type="presParOf" srcId="{6AE3BC1F-4A78-48B4-8E8D-5CF48BBDE3C1}" destId="{CFAABDFE-21AA-4395-BF64-9B415C8573CE}" srcOrd="19" destOrd="0" presId="urn:microsoft.com/office/officeart/2005/8/layout/radial6"/>
    <dgm:cxn modelId="{F0D8DAEF-D028-427C-B0C5-EEDBB50AE072}" type="presParOf" srcId="{6AE3BC1F-4A78-48B4-8E8D-5CF48BBDE3C1}" destId="{A7715209-B533-4710-B766-853D546A3CD6}" srcOrd="20" destOrd="0" presId="urn:microsoft.com/office/officeart/2005/8/layout/radial6"/>
    <dgm:cxn modelId="{7C3AF69B-EDFA-4FB9-8B09-A1D7840F06C0}" type="presParOf" srcId="{6AE3BC1F-4A78-48B4-8E8D-5CF48BBDE3C1}" destId="{7D9692EC-1B5B-44BB-887E-4BD9EE5D43E1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692EC-1B5B-44BB-887E-4BD9EE5D43E1}">
      <dsp:nvSpPr>
        <dsp:cNvPr id="0" name=""/>
        <dsp:cNvSpPr/>
      </dsp:nvSpPr>
      <dsp:spPr>
        <a:xfrm>
          <a:off x="2277546" y="474449"/>
          <a:ext cx="3759586" cy="3759586"/>
        </a:xfrm>
        <a:prstGeom prst="blockArc">
          <a:avLst>
            <a:gd name="adj1" fmla="val 13114286"/>
            <a:gd name="adj2" fmla="val 16200000"/>
            <a:gd name="adj3" fmla="val 3906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EEE77-A4C7-4598-AA9E-1690B2F2E004}">
      <dsp:nvSpPr>
        <dsp:cNvPr id="0" name=""/>
        <dsp:cNvSpPr/>
      </dsp:nvSpPr>
      <dsp:spPr>
        <a:xfrm>
          <a:off x="2237748" y="522655"/>
          <a:ext cx="3759586" cy="3759586"/>
        </a:xfrm>
        <a:prstGeom prst="blockArc">
          <a:avLst>
            <a:gd name="adj1" fmla="val 10064278"/>
            <a:gd name="adj2" fmla="val 13230889"/>
            <a:gd name="adj3" fmla="val 3906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A16AA-E570-403D-8C21-06040FEABF57}">
      <dsp:nvSpPr>
        <dsp:cNvPr id="0" name=""/>
        <dsp:cNvSpPr/>
      </dsp:nvSpPr>
      <dsp:spPr>
        <a:xfrm>
          <a:off x="2219855" y="447881"/>
          <a:ext cx="3759586" cy="3759586"/>
        </a:xfrm>
        <a:prstGeom prst="blockArc">
          <a:avLst>
            <a:gd name="adj1" fmla="val 6824382"/>
            <a:gd name="adj2" fmla="val 9920861"/>
            <a:gd name="adj3" fmla="val 3906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2DCF6-5210-4019-B3BC-43E0FE6EB697}">
      <dsp:nvSpPr>
        <dsp:cNvPr id="0" name=""/>
        <dsp:cNvSpPr/>
      </dsp:nvSpPr>
      <dsp:spPr>
        <a:xfrm>
          <a:off x="2277546" y="474449"/>
          <a:ext cx="3759586" cy="3759586"/>
        </a:xfrm>
        <a:prstGeom prst="blockArc">
          <a:avLst>
            <a:gd name="adj1" fmla="val 3857143"/>
            <a:gd name="adj2" fmla="val 6942857"/>
            <a:gd name="adj3" fmla="val 3906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C10195-CA8E-4A8A-BAAB-3FD4A8705666}">
      <dsp:nvSpPr>
        <dsp:cNvPr id="0" name=""/>
        <dsp:cNvSpPr/>
      </dsp:nvSpPr>
      <dsp:spPr>
        <a:xfrm>
          <a:off x="2277546" y="474449"/>
          <a:ext cx="3759586" cy="3759586"/>
        </a:xfrm>
        <a:prstGeom prst="blockArc">
          <a:avLst>
            <a:gd name="adj1" fmla="val 771429"/>
            <a:gd name="adj2" fmla="val 3857143"/>
            <a:gd name="adj3" fmla="val 3906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217E0-1E11-44D9-8511-3D790CFA6843}">
      <dsp:nvSpPr>
        <dsp:cNvPr id="0" name=""/>
        <dsp:cNvSpPr/>
      </dsp:nvSpPr>
      <dsp:spPr>
        <a:xfrm>
          <a:off x="2277546" y="474449"/>
          <a:ext cx="3759586" cy="3759586"/>
        </a:xfrm>
        <a:prstGeom prst="blockArc">
          <a:avLst>
            <a:gd name="adj1" fmla="val 19285714"/>
            <a:gd name="adj2" fmla="val 771429"/>
            <a:gd name="adj3" fmla="val 3906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CEE88-5ED7-49B9-ABB8-CD0F110EAE3E}">
      <dsp:nvSpPr>
        <dsp:cNvPr id="0" name=""/>
        <dsp:cNvSpPr/>
      </dsp:nvSpPr>
      <dsp:spPr>
        <a:xfrm>
          <a:off x="2277546" y="474449"/>
          <a:ext cx="3759586" cy="3759586"/>
        </a:xfrm>
        <a:prstGeom prst="blockArc">
          <a:avLst>
            <a:gd name="adj1" fmla="val 16200000"/>
            <a:gd name="adj2" fmla="val 19285714"/>
            <a:gd name="adj3" fmla="val 3906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19CA3-1AF6-4A7E-A661-16806146FBFC}">
      <dsp:nvSpPr>
        <dsp:cNvPr id="0" name=""/>
        <dsp:cNvSpPr/>
      </dsp:nvSpPr>
      <dsp:spPr>
        <a:xfrm>
          <a:off x="3429012" y="1746737"/>
          <a:ext cx="1456655" cy="121501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Features</a:t>
          </a:r>
          <a:endParaRPr lang="en-US" sz="1800" kern="1200" dirty="0"/>
        </a:p>
      </dsp:txBody>
      <dsp:txXfrm>
        <a:off x="3642334" y="1924671"/>
        <a:ext cx="1030011" cy="859142"/>
      </dsp:txXfrm>
    </dsp:sp>
    <dsp:sp modelId="{3C1A487E-743A-4A8F-A21B-985ED4F3BB71}">
      <dsp:nvSpPr>
        <dsp:cNvPr id="0" name=""/>
        <dsp:cNvSpPr/>
      </dsp:nvSpPr>
      <dsp:spPr>
        <a:xfrm>
          <a:off x="3486527" y="1327"/>
          <a:ext cx="1341626" cy="101965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Dynamic</a:t>
          </a:r>
          <a:endParaRPr lang="en-US" sz="1600" kern="1200" dirty="0"/>
        </a:p>
      </dsp:txBody>
      <dsp:txXfrm>
        <a:off x="3683004" y="150652"/>
        <a:ext cx="948672" cy="721008"/>
      </dsp:txXfrm>
    </dsp:sp>
    <dsp:sp modelId="{98150A57-18DF-4827-91DD-50F8CCE6A10D}">
      <dsp:nvSpPr>
        <dsp:cNvPr id="0" name=""/>
        <dsp:cNvSpPr/>
      </dsp:nvSpPr>
      <dsp:spPr>
        <a:xfrm>
          <a:off x="4941427" y="695268"/>
          <a:ext cx="1313789" cy="101965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Social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System</a:t>
          </a:r>
          <a:endParaRPr lang="en-US" sz="1600" kern="1200" dirty="0"/>
        </a:p>
      </dsp:txBody>
      <dsp:txXfrm>
        <a:off x="5133827" y="844593"/>
        <a:ext cx="928989" cy="721008"/>
      </dsp:txXfrm>
    </dsp:sp>
    <dsp:sp modelId="{B38A301C-13F6-458E-B96A-204DF1F61EF3}">
      <dsp:nvSpPr>
        <dsp:cNvPr id="0" name=""/>
        <dsp:cNvSpPr/>
      </dsp:nvSpPr>
      <dsp:spPr>
        <a:xfrm>
          <a:off x="5316628" y="2216933"/>
          <a:ext cx="1275174" cy="109486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Open system</a:t>
          </a:r>
          <a:endParaRPr lang="en-US" sz="1400" kern="1200" dirty="0"/>
        </a:p>
      </dsp:txBody>
      <dsp:txXfrm>
        <a:off x="5503373" y="2377273"/>
        <a:ext cx="901684" cy="774188"/>
      </dsp:txXfrm>
    </dsp:sp>
    <dsp:sp modelId="{C0670D3D-75E1-46EF-AA24-7F8E7ADEBEEF}">
      <dsp:nvSpPr>
        <dsp:cNvPr id="0" name=""/>
        <dsp:cNvSpPr/>
      </dsp:nvSpPr>
      <dsp:spPr>
        <a:xfrm>
          <a:off x="4255153" y="3504975"/>
          <a:ext cx="1403743" cy="101965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Adaptive</a:t>
          </a:r>
          <a:endParaRPr lang="en-US" sz="1600" kern="1200" dirty="0"/>
        </a:p>
      </dsp:txBody>
      <dsp:txXfrm>
        <a:off x="4460726" y="3654300"/>
        <a:ext cx="992597" cy="721008"/>
      </dsp:txXfrm>
    </dsp:sp>
    <dsp:sp modelId="{8EEFFC60-05DF-414C-A26C-799758D81C37}">
      <dsp:nvSpPr>
        <dsp:cNvPr id="0" name=""/>
        <dsp:cNvSpPr/>
      </dsp:nvSpPr>
      <dsp:spPr>
        <a:xfrm>
          <a:off x="2668733" y="3504975"/>
          <a:ext cx="1377844" cy="101965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Multivariable</a:t>
          </a:r>
          <a:endParaRPr lang="en-US" sz="1400" kern="1200" dirty="0"/>
        </a:p>
      </dsp:txBody>
      <dsp:txXfrm>
        <a:off x="2870514" y="3654300"/>
        <a:ext cx="974282" cy="721008"/>
      </dsp:txXfrm>
    </dsp:sp>
    <dsp:sp modelId="{F83DA48B-7488-4360-A812-8A2505EC13A9}">
      <dsp:nvSpPr>
        <dsp:cNvPr id="0" name=""/>
        <dsp:cNvSpPr/>
      </dsp:nvSpPr>
      <dsp:spPr>
        <a:xfrm>
          <a:off x="1593835" y="2216980"/>
          <a:ext cx="1445335" cy="11538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Integrated</a:t>
          </a:r>
          <a:endParaRPr lang="en-US" sz="1600" kern="1200" dirty="0"/>
        </a:p>
      </dsp:txBody>
      <dsp:txXfrm>
        <a:off x="1805499" y="2385952"/>
        <a:ext cx="1022007" cy="815871"/>
      </dsp:txXfrm>
    </dsp:sp>
    <dsp:sp modelId="{CFAABDFE-21AA-4395-BF64-9B415C8573CE}">
      <dsp:nvSpPr>
        <dsp:cNvPr id="0" name=""/>
        <dsp:cNvSpPr/>
      </dsp:nvSpPr>
      <dsp:spPr>
        <a:xfrm>
          <a:off x="1999333" y="695268"/>
          <a:ext cx="1434047" cy="101965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Interdependent</a:t>
          </a:r>
          <a:endParaRPr lang="en-US" sz="1600" kern="1200" dirty="0"/>
        </a:p>
      </dsp:txBody>
      <dsp:txXfrm>
        <a:off x="2209344" y="844593"/>
        <a:ext cx="1014025" cy="721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E26E0-37A6-45A4-98B9-3E82015475A0}" type="datetimeFigureOut">
              <a:rPr lang="en-US" smtClean="0"/>
              <a:pPr/>
              <a:t>8/17/2022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6D216-8C7A-4418-AF34-128438C617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9225D0-9C24-4E28-8D38-CB24A8126FF8}" type="datetimeFigureOut">
              <a:rPr lang="en-US" smtClean="0"/>
              <a:pPr/>
              <a:t>8/17/2022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F4341FA-5BE8-493B-807B-897DCF91A9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25D0-9C24-4E28-8D38-CB24A8126FF8}" type="datetimeFigureOut">
              <a:rPr lang="en-US" smtClean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41FA-5BE8-493B-807B-897DCF91A9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25D0-9C24-4E28-8D38-CB24A8126FF8}" type="datetimeFigureOut">
              <a:rPr lang="en-US" smtClean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41FA-5BE8-493B-807B-897DCF91A9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25D0-9C24-4E28-8D38-CB24A8126FF8}" type="datetimeFigureOut">
              <a:rPr lang="en-US" smtClean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41FA-5BE8-493B-807B-897DCF91A9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25D0-9C24-4E28-8D38-CB24A8126FF8}" type="datetimeFigureOut">
              <a:rPr lang="en-US" smtClean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41FA-5BE8-493B-807B-897DCF91A9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25D0-9C24-4E28-8D38-CB24A8126FF8}" type="datetimeFigureOut">
              <a:rPr lang="en-US" smtClean="0"/>
              <a:pPr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41FA-5BE8-493B-807B-897DCF91A9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25D0-9C24-4E28-8D38-CB24A8126FF8}" type="datetimeFigureOut">
              <a:rPr lang="en-US" smtClean="0"/>
              <a:pPr/>
              <a:t>8/17/2022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41FA-5BE8-493B-807B-897DCF91A9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25D0-9C24-4E28-8D38-CB24A8126FF8}" type="datetimeFigureOut">
              <a:rPr lang="en-US" smtClean="0"/>
              <a:pPr/>
              <a:t>8/17/2022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41FA-5BE8-493B-807B-897DCF91A9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25D0-9C24-4E28-8D38-CB24A8126FF8}" type="datetimeFigureOut">
              <a:rPr lang="en-US" smtClean="0"/>
              <a:pPr/>
              <a:t>8/17/2022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41FA-5BE8-493B-807B-897DCF91A9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49225D0-9C24-4E28-8D38-CB24A8126FF8}" type="datetimeFigureOut">
              <a:rPr lang="en-US" smtClean="0"/>
              <a:pPr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41FA-5BE8-493B-807B-897DCF91A9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9225D0-9C24-4E28-8D38-CB24A8126FF8}" type="datetimeFigureOut">
              <a:rPr lang="en-US" smtClean="0"/>
              <a:pPr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F4341FA-5BE8-493B-807B-897DCF91A9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49225D0-9C24-4E28-8D38-CB24A8126FF8}" type="datetimeFigureOut">
              <a:rPr lang="en-US" smtClean="0"/>
              <a:pPr/>
              <a:t>8/17/2022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F4341FA-5BE8-493B-807B-897DCF91A9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Lucida Calligraphy" pitchFamily="66" charset="0"/>
                <a:cs typeface="Gautami" pitchFamily="2"/>
              </a:rPr>
              <a:t>System Approach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4191000"/>
            <a:ext cx="6019800" cy="2667000"/>
          </a:xfrm>
        </p:spPr>
        <p:txBody>
          <a:bodyPr>
            <a:normAutofit/>
          </a:bodyPr>
          <a:lstStyle/>
          <a:p>
            <a:pPr algn="ctr"/>
            <a:endParaRPr lang="en-IN" sz="1800" dirty="0" smtClean="0"/>
          </a:p>
          <a:p>
            <a:pPr algn="l"/>
            <a:endParaRPr lang="en-IN" sz="1800" dirty="0" smtClean="0"/>
          </a:p>
          <a:p>
            <a:pPr algn="l"/>
            <a:endParaRPr lang="en-IN" sz="1800" dirty="0" smtClean="0"/>
          </a:p>
          <a:p>
            <a:pPr algn="l"/>
            <a:endParaRPr lang="en-IN" sz="1800" dirty="0" smtClean="0"/>
          </a:p>
          <a:p>
            <a:r>
              <a:rPr lang="en-IN" sz="1800" dirty="0" err="1" smtClean="0">
                <a:solidFill>
                  <a:srgbClr val="FFFF00"/>
                </a:solidFill>
              </a:rPr>
              <a:t>Dr.</a:t>
            </a:r>
            <a:r>
              <a:rPr lang="en-IN" sz="1800" dirty="0" smtClean="0">
                <a:solidFill>
                  <a:srgbClr val="FFFF00"/>
                </a:solidFill>
              </a:rPr>
              <a:t> Sandip Mandal</a:t>
            </a:r>
            <a:endParaRPr lang="en-IN" sz="18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Lucida Calligraphy" pitchFamily="66" charset="0"/>
              </a:rPr>
              <a:t>Features of System approach</a:t>
            </a:r>
            <a:endParaRPr lang="en-US" sz="4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aims at </a:t>
            </a:r>
            <a:r>
              <a:rPr lang="en-US" b="1" dirty="0" smtClean="0"/>
              <a:t>meaningful analysis of organizations </a:t>
            </a:r>
            <a:r>
              <a:rPr lang="en-US" dirty="0" smtClean="0"/>
              <a:t>and their management.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facilitates the </a:t>
            </a:r>
            <a:r>
              <a:rPr lang="en-US" b="1" dirty="0" smtClean="0"/>
              <a:t>interaction between organization </a:t>
            </a:r>
            <a:r>
              <a:rPr lang="en-US" dirty="0" smtClean="0"/>
              <a:t>and its environment.</a:t>
            </a:r>
          </a:p>
          <a:p>
            <a:endParaRPr lang="en-US" dirty="0" smtClean="0"/>
          </a:p>
          <a:p>
            <a:r>
              <a:rPr lang="en-US" dirty="0" smtClean="0"/>
              <a:t>It guide manager to avoid </a:t>
            </a:r>
            <a:r>
              <a:rPr lang="en-US" b="1" dirty="0" smtClean="0"/>
              <a:t>analyzing problems in isolation </a:t>
            </a:r>
            <a:r>
              <a:rPr lang="en-US" dirty="0" smtClean="0"/>
              <a:t>and to </a:t>
            </a:r>
            <a:r>
              <a:rPr lang="en-US" b="1" dirty="0" smtClean="0"/>
              <a:t>develop an integrated approach.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Lucida Calligraphy" pitchFamily="66" charset="0"/>
              </a:rPr>
              <a:t>Advantages</a:t>
            </a:r>
            <a:endParaRPr lang="en-US" dirty="0">
              <a:solidFill>
                <a:schemeClr val="bg1"/>
              </a:solidFill>
              <a:latin typeface="Lucida Calligraphy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/>
              <a:t>The approach does not recognize the </a:t>
            </a:r>
            <a:r>
              <a:rPr lang="en-US" sz="3000" b="1" dirty="0" smtClean="0"/>
              <a:t>differences in systems</a:t>
            </a:r>
            <a:r>
              <a:rPr lang="en-US" sz="3000" dirty="0" smtClean="0"/>
              <a:t>.</a:t>
            </a:r>
          </a:p>
          <a:p>
            <a:r>
              <a:rPr lang="en-US" sz="3000" b="1" dirty="0" smtClean="0"/>
              <a:t>Over-conceptual</a:t>
            </a:r>
            <a:endParaRPr lang="en-US" sz="3000" dirty="0" smtClean="0"/>
          </a:p>
          <a:p>
            <a:r>
              <a:rPr lang="en-US" sz="3000" dirty="0" smtClean="0"/>
              <a:t>Systems philosophy  does not specify the </a:t>
            </a:r>
            <a:r>
              <a:rPr lang="en-US" sz="3000" b="1" dirty="0" smtClean="0"/>
              <a:t>nature of interactions and interdependencies</a:t>
            </a:r>
            <a:r>
              <a:rPr lang="en-US" sz="3000" dirty="0" smtClean="0"/>
              <a:t>.</a:t>
            </a:r>
          </a:p>
          <a:p>
            <a:r>
              <a:rPr lang="en-US" sz="3000" b="1" dirty="0" smtClean="0"/>
              <a:t>Unpractical</a:t>
            </a:r>
            <a:r>
              <a:rPr lang="en-US" sz="3000" dirty="0" smtClean="0"/>
              <a:t>: It cannot be easily and directly applied to practical problems.</a:t>
            </a:r>
          </a:p>
          <a:p>
            <a:r>
              <a:rPr lang="en-US" sz="3000" b="1" dirty="0" smtClean="0"/>
              <a:t>Lack of Universality</a:t>
            </a:r>
          </a:p>
          <a:p>
            <a:r>
              <a:rPr lang="en-US" sz="3000" b="1" dirty="0" smtClean="0"/>
              <a:t>Complex System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Lucida Calligraphy" pitchFamily="66" charset="0"/>
              </a:rPr>
              <a:t>Disadvantages</a:t>
            </a:r>
            <a:endParaRPr lang="en-US" dirty="0">
              <a:solidFill>
                <a:schemeClr val="bg1"/>
              </a:solidFill>
              <a:latin typeface="Lucida Calligraphy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Lucida Calligraphy" pitchFamily="66" charset="0"/>
              </a:rPr>
              <a:t>Thank you</a:t>
            </a:r>
            <a:endParaRPr lang="en-US" dirty="0">
              <a:latin typeface="Lucida Calligraphy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73762"/>
          </a:xfrm>
        </p:spPr>
        <p:txBody>
          <a:bodyPr/>
          <a:lstStyle/>
          <a:p>
            <a:pPr algn="ctr"/>
            <a:r>
              <a:rPr lang="en-US" sz="7200" b="1" dirty="0" smtClean="0">
                <a:latin typeface="Lucida Calligraphy" pitchFamily="66" charset="0"/>
                <a:cs typeface="Gautami" pitchFamily="2"/>
              </a:rPr>
              <a:t>System Approach</a:t>
            </a:r>
            <a:endParaRPr lang="en-US" sz="7200" b="1" dirty="0">
              <a:latin typeface="Lucida Calligraphy" pitchFamily="66" charset="0"/>
              <a:cs typeface="Gautami" pitchFamily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system is a set of interrelated but separate parts working towards a common purpose. </a:t>
            </a:r>
          </a:p>
          <a:p>
            <a:endParaRPr lang="en-US" dirty="0"/>
          </a:p>
          <a:p>
            <a:r>
              <a:rPr lang="en-US" dirty="0" smtClean="0"/>
              <a:t>The arrangement must be orderly and there must be proper communication facilitating interaction between the elements and finally this interaction should lead to achieve a common goal.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ucida Calligraphy" pitchFamily="66" charset="0"/>
              </a:rPr>
              <a:t>System</a:t>
            </a:r>
            <a:endParaRPr lang="en-US" dirty="0">
              <a:solidFill>
                <a:schemeClr val="bg1"/>
              </a:solidFill>
              <a:latin typeface="Lucida Calligraphy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approach to management views the organization as a unified, purposeful system composed of interrelated parts.</a:t>
            </a:r>
          </a:p>
          <a:p>
            <a:endParaRPr lang="en-US" dirty="0"/>
          </a:p>
          <a:p>
            <a:r>
              <a:rPr lang="en-US" dirty="0" smtClean="0"/>
              <a:t>This approach also gives the manager to see the organization as a whole and as a part of the larger external environment.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ucida Calligraphy" pitchFamily="66" charset="0"/>
              </a:rPr>
              <a:t>System Approach</a:t>
            </a:r>
            <a:endParaRPr lang="en-US" dirty="0">
              <a:solidFill>
                <a:schemeClr val="bg1"/>
              </a:solidFill>
              <a:latin typeface="Lucida Calligraphy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oriented manager would make decisions only after they have identified impact of these decisions on all other departments and the entire organization.</a:t>
            </a:r>
          </a:p>
          <a:p>
            <a:endParaRPr lang="en-US" dirty="0"/>
          </a:p>
          <a:p>
            <a:r>
              <a:rPr lang="en-US" dirty="0" smtClean="0"/>
              <a:t>They must intertwine their department with the total organization and communicate with all other departments, employees and with each other.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chemeClr val="bg1"/>
                </a:solidFill>
                <a:latin typeface="Lucida Calligraphy" pitchFamily="66" charset="0"/>
              </a:rPr>
              <a:t>Contd</a:t>
            </a:r>
            <a:r>
              <a:rPr lang="en-US" dirty="0" smtClean="0">
                <a:solidFill>
                  <a:schemeClr val="bg1"/>
                </a:solidFill>
                <a:latin typeface="Lucida Calligraphy" pitchFamily="66" charset="0"/>
              </a:rPr>
              <a:t>…</a:t>
            </a:r>
            <a:endParaRPr lang="en-US" dirty="0">
              <a:solidFill>
                <a:schemeClr val="bg1"/>
              </a:solidFill>
              <a:latin typeface="Lucida Calligraphy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ucida Calligraphy" pitchFamily="66" charset="0"/>
              </a:rPr>
              <a:t>Example</a:t>
            </a:r>
            <a:endParaRPr lang="en-US" dirty="0">
              <a:solidFill>
                <a:schemeClr val="bg1"/>
              </a:solidFill>
              <a:latin typeface="Lucida Calligraphy" pitchFamily="66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19200" y="3276600"/>
            <a:ext cx="1828800" cy="838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Production Department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81400" y="4876800"/>
            <a:ext cx="1828800" cy="838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Marketing Department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943600" y="3276600"/>
            <a:ext cx="1828800" cy="838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Human Resource Department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81400" y="1828800"/>
            <a:ext cx="1828800" cy="838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Finance Department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2590800" y="4343400"/>
            <a:ext cx="838200" cy="685800"/>
          </a:xfrm>
          <a:prstGeom prst="straightConnector1">
            <a:avLst/>
          </a:prstGeom>
          <a:ln w="38100">
            <a:solidFill>
              <a:schemeClr val="tx2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3581400" y="3733800"/>
            <a:ext cx="1828800" cy="1588"/>
          </a:xfrm>
          <a:prstGeom prst="straightConnector1">
            <a:avLst/>
          </a:prstGeom>
          <a:ln w="38100">
            <a:solidFill>
              <a:schemeClr val="tx2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52800" y="3657600"/>
            <a:ext cx="2286000" cy="1588"/>
          </a:xfrm>
          <a:prstGeom prst="straightConnector1">
            <a:avLst/>
          </a:prstGeom>
          <a:ln w="38100">
            <a:solidFill>
              <a:schemeClr val="tx2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 flipV="1">
            <a:off x="2438400" y="2667000"/>
            <a:ext cx="1066800" cy="533400"/>
          </a:xfrm>
          <a:prstGeom prst="straightConnector1">
            <a:avLst/>
          </a:prstGeom>
          <a:ln w="38100">
            <a:solidFill>
              <a:schemeClr val="tx2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5486400" y="2514600"/>
            <a:ext cx="1066800" cy="609600"/>
          </a:xfrm>
          <a:prstGeom prst="straightConnector1">
            <a:avLst/>
          </a:prstGeom>
          <a:ln w="38100">
            <a:solidFill>
              <a:schemeClr val="tx2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5562600" y="4267200"/>
            <a:ext cx="990600" cy="685800"/>
          </a:xfrm>
          <a:prstGeom prst="straightConnector1">
            <a:avLst/>
          </a:prstGeom>
          <a:ln w="38100">
            <a:solidFill>
              <a:schemeClr val="tx2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ucida Calligraphy" pitchFamily="66" charset="0"/>
              </a:rPr>
              <a:t>Key Concepts</a:t>
            </a:r>
            <a:endParaRPr lang="en-US" dirty="0">
              <a:solidFill>
                <a:schemeClr val="bg1"/>
              </a:solidFill>
              <a:latin typeface="Lucida Calligraphy" pitchFamily="66" charset="0"/>
            </a:endParaRPr>
          </a:p>
        </p:txBody>
      </p:sp>
      <p:sp>
        <p:nvSpPr>
          <p:cNvPr id="6" name="Horizontal Scroll 5"/>
          <p:cNvSpPr/>
          <p:nvPr/>
        </p:nvSpPr>
        <p:spPr>
          <a:xfrm>
            <a:off x="762000" y="1600200"/>
            <a:ext cx="1981200" cy="1295400"/>
          </a:xfrm>
          <a:prstGeom prst="horizontalScroll">
            <a:avLst/>
          </a:prstGeom>
          <a:blipFill>
            <a:blip r:embed="rId2"/>
            <a:tile tx="0" ty="0" sx="100000" sy="100000" flip="none" algn="tl"/>
          </a:blip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Subsystem</a:t>
            </a:r>
            <a:endParaRPr lang="en-US" sz="2400" dirty="0"/>
          </a:p>
        </p:txBody>
      </p:sp>
      <p:sp>
        <p:nvSpPr>
          <p:cNvPr id="7" name="Horizontal Scroll 6"/>
          <p:cNvSpPr/>
          <p:nvPr/>
        </p:nvSpPr>
        <p:spPr>
          <a:xfrm>
            <a:off x="3581400" y="4953000"/>
            <a:ext cx="1905000" cy="1295400"/>
          </a:xfrm>
          <a:prstGeom prst="horizontalScroll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Feedback</a:t>
            </a:r>
            <a:endParaRPr lang="en-US" sz="2400" dirty="0"/>
          </a:p>
        </p:txBody>
      </p:sp>
      <p:sp>
        <p:nvSpPr>
          <p:cNvPr id="8" name="Horizontal Scroll 7"/>
          <p:cNvSpPr/>
          <p:nvPr/>
        </p:nvSpPr>
        <p:spPr>
          <a:xfrm>
            <a:off x="6172200" y="3200400"/>
            <a:ext cx="1905000" cy="1295400"/>
          </a:xfrm>
          <a:prstGeom prst="horizontalScroll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Flows</a:t>
            </a:r>
            <a:endParaRPr lang="en-US" sz="2400" dirty="0"/>
          </a:p>
        </p:txBody>
      </p:sp>
      <p:sp>
        <p:nvSpPr>
          <p:cNvPr id="9" name="Horizontal Scroll 8"/>
          <p:cNvSpPr/>
          <p:nvPr/>
        </p:nvSpPr>
        <p:spPr>
          <a:xfrm>
            <a:off x="3505200" y="3352800"/>
            <a:ext cx="1905000" cy="1295400"/>
          </a:xfrm>
          <a:prstGeom prst="horizontalScroll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System Boundary</a:t>
            </a:r>
            <a:endParaRPr lang="en-US" sz="2400" dirty="0"/>
          </a:p>
        </p:txBody>
      </p:sp>
      <p:sp>
        <p:nvSpPr>
          <p:cNvPr id="10" name="Horizontal Scroll 9"/>
          <p:cNvSpPr/>
          <p:nvPr/>
        </p:nvSpPr>
        <p:spPr>
          <a:xfrm>
            <a:off x="838200" y="3352800"/>
            <a:ext cx="1905000" cy="1295400"/>
          </a:xfrm>
          <a:prstGeom prst="horizontalScroll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Closed System</a:t>
            </a:r>
            <a:endParaRPr lang="en-US" sz="2400" dirty="0"/>
          </a:p>
        </p:txBody>
      </p:sp>
      <p:sp>
        <p:nvSpPr>
          <p:cNvPr id="11" name="Horizontal Scroll 10"/>
          <p:cNvSpPr/>
          <p:nvPr/>
        </p:nvSpPr>
        <p:spPr>
          <a:xfrm>
            <a:off x="3505200" y="1524000"/>
            <a:ext cx="1905000" cy="1295400"/>
          </a:xfrm>
          <a:prstGeom prst="horizontalScroll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Synergy</a:t>
            </a:r>
            <a:endParaRPr lang="en-US" sz="2400" dirty="0"/>
          </a:p>
        </p:txBody>
      </p:sp>
      <p:sp>
        <p:nvSpPr>
          <p:cNvPr id="12" name="Horizontal Scroll 11"/>
          <p:cNvSpPr/>
          <p:nvPr/>
        </p:nvSpPr>
        <p:spPr>
          <a:xfrm>
            <a:off x="6172200" y="1524000"/>
            <a:ext cx="1905000" cy="1295400"/>
          </a:xfrm>
          <a:prstGeom prst="horizontalScroll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Open System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62000" y="0"/>
          <a:ext cx="838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3" imgW="6673408" imgH="8646231" progId="">
                  <p:embed/>
                </p:oleObj>
              </mc:Choice>
              <mc:Fallback>
                <p:oleObj name="Document" r:id="rId3" imgW="6673408" imgH="8646231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0"/>
                        <a:ext cx="8382000" cy="685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7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accel="100000" fill="hold">
                                          <p:stCondLst>
                                            <p:cond delay="27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Systems </a:t>
            </a:r>
            <a:r>
              <a:rPr lang="en-US" dirty="0" smtClean="0"/>
              <a:t>have </a:t>
            </a:r>
            <a:r>
              <a:rPr lang="en-US" b="1" dirty="0" smtClean="0"/>
              <a:t>structure</a:t>
            </a:r>
            <a:r>
              <a:rPr lang="en-US" dirty="0"/>
              <a:t>, defined by parts and </a:t>
            </a:r>
            <a:r>
              <a:rPr lang="en-US" dirty="0" smtClean="0"/>
              <a:t>their composition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Systems have </a:t>
            </a:r>
            <a:r>
              <a:rPr lang="en-US" b="1" dirty="0"/>
              <a:t>behavior</a:t>
            </a:r>
            <a:r>
              <a:rPr lang="en-US" dirty="0"/>
              <a:t>, which involves inputs</a:t>
            </a:r>
            <a:r>
              <a:rPr lang="en-US" dirty="0" smtClean="0"/>
              <a:t>, processing </a:t>
            </a:r>
            <a:r>
              <a:rPr lang="en-US" dirty="0"/>
              <a:t>and outputs of material, energy </a:t>
            </a:r>
            <a:r>
              <a:rPr lang="en-US" dirty="0" smtClean="0"/>
              <a:t>or information;</a:t>
            </a:r>
          </a:p>
          <a:p>
            <a:endParaRPr lang="en-US" dirty="0"/>
          </a:p>
          <a:p>
            <a:r>
              <a:rPr lang="en-US" dirty="0"/>
              <a:t>Systems </a:t>
            </a:r>
            <a:r>
              <a:rPr lang="en-US" dirty="0" smtClean="0"/>
              <a:t>have i</a:t>
            </a:r>
            <a:r>
              <a:rPr lang="en-US" b="1" dirty="0" smtClean="0"/>
              <a:t>nterconnectivity</a:t>
            </a:r>
            <a:r>
              <a:rPr lang="en-US" dirty="0"/>
              <a:t> : the various parts of </a:t>
            </a:r>
            <a:r>
              <a:rPr lang="en-US" dirty="0" smtClean="0"/>
              <a:t>a system </a:t>
            </a:r>
            <a:r>
              <a:rPr lang="en-US" dirty="0"/>
              <a:t>have functional as well as </a:t>
            </a:r>
            <a:r>
              <a:rPr lang="en-US" dirty="0" smtClean="0"/>
              <a:t>structural relationships </a:t>
            </a:r>
            <a:r>
              <a:rPr lang="en-US" dirty="0"/>
              <a:t>between each other.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System(s) have by itself function(s) or group of functions 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Lucida Calligraphy" pitchFamily="66" charset="0"/>
              </a:rPr>
              <a:t>Characteristics</a:t>
            </a:r>
            <a:endParaRPr lang="en-US" dirty="0">
              <a:solidFill>
                <a:schemeClr val="bg1"/>
              </a:solidFill>
              <a:latin typeface="Lucida Calligraphy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142</TotalTime>
  <Words>276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Gautami</vt:lpstr>
      <vt:lpstr>Lucida Calligraphy</vt:lpstr>
      <vt:lpstr>Lucida Sans Unicode</vt:lpstr>
      <vt:lpstr>Verdana</vt:lpstr>
      <vt:lpstr>Wingdings 2</vt:lpstr>
      <vt:lpstr>Wingdings 3</vt:lpstr>
      <vt:lpstr>Concourse</vt:lpstr>
      <vt:lpstr>Document</vt:lpstr>
      <vt:lpstr>System Approach</vt:lpstr>
      <vt:lpstr>System Approach</vt:lpstr>
      <vt:lpstr>System</vt:lpstr>
      <vt:lpstr>System Approach</vt:lpstr>
      <vt:lpstr>Contd…</vt:lpstr>
      <vt:lpstr>Example</vt:lpstr>
      <vt:lpstr>Key Concepts</vt:lpstr>
      <vt:lpstr>PowerPoint Presentation</vt:lpstr>
      <vt:lpstr>Characteristics</vt:lpstr>
      <vt:lpstr>Features of System approach</vt:lpstr>
      <vt:lpstr>Advantages</vt:lpstr>
      <vt:lpstr>Disadvantages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</dc:title>
  <dc:creator>ACER</dc:creator>
  <cp:lastModifiedBy>User</cp:lastModifiedBy>
  <cp:revision>49</cp:revision>
  <dcterms:created xsi:type="dcterms:W3CDTF">2012-09-02T03:14:00Z</dcterms:created>
  <dcterms:modified xsi:type="dcterms:W3CDTF">2022-08-17T10:19:43Z</dcterms:modified>
</cp:coreProperties>
</file>