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3" r:id="rId3"/>
    <p:sldId id="326" r:id="rId4"/>
    <p:sldId id="325" r:id="rId5"/>
    <p:sldId id="327" r:id="rId6"/>
    <p:sldId id="328" r:id="rId7"/>
    <p:sldId id="329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24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1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6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90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7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5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FDA1-5861-40A5-B07D-4E7536DC606B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8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118512" y="218283"/>
            <a:ext cx="7915748" cy="762000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FF0000"/>
                </a:solidFill>
                <a:latin typeface="Cambria" panose="02040503050406030204" pitchFamily="18" charset="0"/>
              </a:rPr>
              <a:t>UNIVERSITY OF ENGINEERING &amp; MANAGEMENT, KOLKATA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Click to edit Master subtitle style</a:t>
            </a:r>
          </a:p>
        </p:txBody>
      </p:sp>
      <p:pic>
        <p:nvPicPr>
          <p:cNvPr id="205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121920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0" y="142081"/>
            <a:ext cx="1173163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2292022" y="1044574"/>
            <a:ext cx="708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Course Name </a:t>
            </a:r>
            <a:r>
              <a:rPr lang="en-US" b="1" dirty="0" smtClean="0">
                <a:solidFill>
                  <a:srgbClr val="0000FF"/>
                </a:solidFill>
                <a:latin typeface="Cambria" panose="02040503050406030204" pitchFamily="18" charset="0"/>
              </a:rPr>
              <a:t>: Indian Constitution </a:t>
            </a:r>
            <a:endParaRPr lang="en-US" b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/>
                <a:gridCol w="10458449"/>
                <a:gridCol w="304800"/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Subordinate Court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2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Under the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Article 235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of Indian Constitution, 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state judiciary consists of a high court and a hierarchy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of subordinate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courts, also known as lower courts.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subordinate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courts are so called because of their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subordination to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state high court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 Govt. frames rules and regulation in consultation with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Hgh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Court in their state to administer the Subordinate Courts.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91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/>
                <a:gridCol w="10458449"/>
                <a:gridCol w="304800"/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CONSTITUTIONAL PROVISIONS</a:t>
            </a: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3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Appointment of District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Judges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appointment, posting and promotion of district judges in a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 are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made by the governor of the state in consultation with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high court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Qualification: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should not already be in the service of the Central or the state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government.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should have been an advocate or a pleader for seven years.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should be recommended by the high court for appointment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Appointment of persons (other than district judges) to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judicial service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a state are made by the governor of the state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after consultation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with the State Public Service Commission and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high court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158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/>
                <a:gridCol w="10458449"/>
                <a:gridCol w="304800"/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Structure and Jurisdiction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4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Broadly speaking, there are three tiers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of civil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criminal courts below the High Court. This is shown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as follows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97" y="3161325"/>
            <a:ext cx="4894908" cy="36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022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/>
                <a:gridCol w="10458449"/>
                <a:gridCol w="304800"/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Lok</a:t>
            </a:r>
            <a:r>
              <a:rPr lang="en-IN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4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Adalat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5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word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Adalat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 means ‘People’s Court’.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system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based 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Gandhian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principles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one of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components of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ADR (Alternative Dispute Resolution) system.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Indian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courts are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overburdened with the backlog of cases and the regular courts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are to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decide the cases involving a lengthy, expensive and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tedious procedure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The court takes years together to settle even petty cases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Adalat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therefore, provides alternative resolution or devise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for expeditious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inexpensive justice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444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/>
                <a:gridCol w="10458449"/>
                <a:gridCol w="304800"/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Lok</a:t>
            </a:r>
            <a:r>
              <a:rPr lang="en-IN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4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Adalat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6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Adalat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presided over by a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sitting or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retired judicial officer as Chairman,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with two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other member, usually a lawyer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and a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social worker.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Lok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Adalats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have been given the status of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 Civil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Court and every award made by the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Lok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Adalat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final and binding on all parties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and no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appeal lies to any court against its award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first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Lok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Adalat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was held on March 14 1982 at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Junagarh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They follow their own procedure. They have power of civil court in respect of summoning evidences, examining witness etc. No lawyers are involved.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22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/>
                <a:gridCol w="10458449"/>
                <a:gridCol w="304800"/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National Legal Service Authority (NALSA)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7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To monitor the legal aid programme,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NALSA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has been constituted. Its aim is to secure free and comprehensive legal service to the weaker section of the society.</a:t>
            </a:r>
          </a:p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As per Legal Service Authorities Act 1987 and amended in 2002, every person whose annual income doesn’t exceed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Rs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9000 is eligible for free legal aid in the cases before High Courts and other subordinate courts. In cases coming before Supreme Court, the limit has been fixed at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Rs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. 12000 per annum. This limit can be increased by State Govt.</a:t>
            </a:r>
          </a:p>
        </p:txBody>
      </p:sp>
    </p:spTree>
    <p:extLst>
      <p:ext uri="{BB962C8B-B14F-4D97-AF65-F5344CB8AC3E}">
        <p14:creationId xmlns:p14="http://schemas.microsoft.com/office/powerpoint/2010/main" val="447978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15222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/>
                <a:gridCol w="10458449"/>
                <a:gridCol w="304800"/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06" name="TextBox 11"/>
          <p:cNvSpPr txBox="1">
            <a:spLocks noChangeArrowheads="1"/>
          </p:cNvSpPr>
          <p:nvPr/>
        </p:nvSpPr>
        <p:spPr bwMode="auto">
          <a:xfrm>
            <a:off x="4392614" y="2084389"/>
            <a:ext cx="2930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4400" b="1">
                <a:latin typeface="Cambria" panose="02040503050406030204" pitchFamily="18" charset="0"/>
              </a:rPr>
              <a:t>Thank You</a:t>
            </a:r>
          </a:p>
        </p:txBody>
      </p:sp>
      <p:sp>
        <p:nvSpPr>
          <p:cNvPr id="410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5C92A8-95BD-46B0-AE5E-1FBE3836CCEC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4108" name="Picture 8" descr="handshake-graphic-vector-12750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124200"/>
            <a:ext cx="2438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7" descr="C:\Users\UEM\Desktop\UEM_New_Logo_05-04-20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5" y="9808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420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586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UNIVERSITY OF ENGINEERING &amp; MANAGEMENT, KOLKATA</vt:lpstr>
      <vt:lpstr>The Subordinate Court</vt:lpstr>
      <vt:lpstr>CONSTITUTIONAL PROVISIONS</vt:lpstr>
      <vt:lpstr>Structure and Jurisdiction</vt:lpstr>
      <vt:lpstr>Lok Adalat</vt:lpstr>
      <vt:lpstr>Lok Adalat</vt:lpstr>
      <vt:lpstr>National Legal Service Authority (NALSA)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ENGINEERING &amp; MANAGEMENT, KOLKATA</dc:title>
  <dc:creator>Devjyoti Das</dc:creator>
  <cp:lastModifiedBy>Devjyoti Das</cp:lastModifiedBy>
  <cp:revision>58</cp:revision>
  <dcterms:created xsi:type="dcterms:W3CDTF">2020-08-21T09:09:20Z</dcterms:created>
  <dcterms:modified xsi:type="dcterms:W3CDTF">2020-08-24T12:53:58Z</dcterms:modified>
</cp:coreProperties>
</file>