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5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56" r:id="rId30"/>
    <p:sldId id="454" r:id="rId31"/>
    <p:sldId id="447" r:id="rId32"/>
    <p:sldId id="448" r:id="rId33"/>
    <p:sldId id="449" r:id="rId34"/>
    <p:sldId id="450" r:id="rId35"/>
    <p:sldId id="451" r:id="rId36"/>
    <p:sldId id="452" r:id="rId37"/>
    <p:sldId id="453" r:id="rId3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>
        <p:scale>
          <a:sx n="96" d="100"/>
          <a:sy n="96" d="100"/>
        </p:scale>
        <p:origin x="1842" y="46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96250</TotalTime>
  <Words>2020</Words>
  <Application>Microsoft Office PowerPoint</Application>
  <PresentationFormat>On-screen Show (4:3)</PresentationFormat>
  <Paragraphs>304</Paragraphs>
  <Slides>37</Slides>
  <Notes>36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5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 Sudarshan</cp:lastModifiedBy>
  <cp:revision>458</cp:revision>
  <cp:lastPrinted>1999-06-28T19:27:31Z</cp:lastPrinted>
  <dcterms:created xsi:type="dcterms:W3CDTF">2009-12-21T15:40:22Z</dcterms:created>
  <dcterms:modified xsi:type="dcterms:W3CDTF">2019-09-10T08:23:19Z</dcterms:modified>
</cp:coreProperties>
</file>