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35"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 id="430" r:id="rId30"/>
  </p:sldIdLst>
  <p:sldSz cx="9144000" cy="6858000" type="screen4x3"/>
  <p:notesSz cx="7077075" cy="9363075"/>
  <p:custShowLst>
    <p:custShow name="Custom Show 1" id="0">
      <p:sldLst>
        <p:sld r:id="rId2"/>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114" y="3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286119" y="4638390"/>
            <a:ext cx="4155860" cy="1677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85975" y="3145326"/>
            <a:ext cx="4905765" cy="286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528758" y="4604431"/>
            <a:ext cx="6486632" cy="1191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dirty="0"/>
              <a:t>E.g</a:t>
            </a:r>
            <a:r>
              <a:rPr lang="en-IN" dirty="0" smtClean="0"/>
              <a:t>., </a:t>
            </a:r>
            <a:r>
              <a:rPr lang="en-IN" dirty="0"/>
              <a:t>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91085</TotalTime>
  <Words>1785</Words>
  <Application>Microsoft Office PowerPoint</Application>
  <PresentationFormat>On-screen Show (4:3)</PresentationFormat>
  <Paragraphs>223</Paragraphs>
  <Slides>29</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41" baseType="lpstr">
      <vt:lpstr>MS PGothic</vt:lpstr>
      <vt:lpstr>MS PGothic</vt: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Silberschatz, Avi</cp:lastModifiedBy>
  <cp:revision>427</cp:revision>
  <cp:lastPrinted>2019-06-25T14:52:50Z</cp:lastPrinted>
  <dcterms:created xsi:type="dcterms:W3CDTF">2009-12-21T15:40:22Z</dcterms:created>
  <dcterms:modified xsi:type="dcterms:W3CDTF">2019-07-30T14:48:26Z</dcterms:modified>
</cp:coreProperties>
</file>