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19" r:id="rId55"/>
    <p:sldId id="415" r:id="rId56"/>
    <p:sldId id="416" r:id="rId57"/>
    <p:sldId id="422" r:id="rId58"/>
    <p:sldId id="470" r:id="rId59"/>
    <p:sldId id="438" r:id="rId60"/>
    <p:sldId id="408" r:id="rId61"/>
    <p:sldId id="409" r:id="rId62"/>
    <p:sldId id="410" r:id="rId63"/>
    <p:sldId id="463" r:id="rId64"/>
    <p:sldId id="478" r:id="rId65"/>
    <p:sldId id="444" r:id="rId66"/>
    <p:sldId id="468" r:id="rId67"/>
    <p:sldId id="479" r:id="rId68"/>
    <p:sldId id="480" r:id="rId69"/>
    <p:sldId id="481" r:id="rId70"/>
    <p:sldId id="482" r:id="rId71"/>
    <p:sldId id="439" r:id="rId72"/>
    <p:sldId id="440" r:id="rId73"/>
    <p:sldId id="441" r:id="rId74"/>
    <p:sldId id="442" r:id="rId75"/>
    <p:sldId id="443" r:id="rId76"/>
    <p:sldId id="488" r:id="rId77"/>
    <p:sldId id="287" r:id="rId78"/>
    <p:sldId id="289" r:id="rId79"/>
    <p:sldId id="291" r:id="rId80"/>
    <p:sldId id="293" r:id="rId81"/>
    <p:sldId id="295" r:id="rId82"/>
    <p:sldId id="296" r:id="rId83"/>
    <p:sldId id="483" r:id="rId84"/>
    <p:sldId id="484" r:id="rId85"/>
    <p:sldId id="485" r:id="rId86"/>
    <p:sldId id="421" r:id="rId87"/>
  </p:sldIdLst>
  <p:sldSz cx="9144000" cy="6858000" type="screen4x3"/>
  <p:notesSz cx="7077075" cy="9363075"/>
  <p:custShowLst>
    <p:custShow name="Custom Show 1" id="0">
      <p:sldLst>
        <p:sld r:id="rId4"/>
        <p:sld r:id="rId7"/>
        <p:sld r:id="rId78"/>
        <p:sld r:id="rId79"/>
        <p:sld r:id="rId8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77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78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79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</a:t>
            </a:r>
            <a:r>
              <a:rPr lang="en-US" altLang="en-US" dirty="0"/>
              <a:t>index on salary field of </a:t>
            </a:r>
            <a:r>
              <a:rPr lang="en-US" altLang="en-US" dirty="0" smtClean="0"/>
              <a:t>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Index </a:t>
            </a:r>
            <a:r>
              <a:rPr lang="en-US" altLang="en-US" dirty="0"/>
              <a:t>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.g., </a:t>
            </a:r>
            <a:r>
              <a:rPr lang="en-IN" dirty="0"/>
              <a:t>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erformance </a:t>
            </a:r>
            <a:r>
              <a:rPr lang="en-US" altLang="en-US" dirty="0"/>
              <a:t>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utomatically </a:t>
            </a:r>
            <a:r>
              <a:rPr lang="en-US" altLang="en-US" dirty="0"/>
              <a:t>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xtra </a:t>
            </a:r>
            <a:r>
              <a:rPr lang="en-US" altLang="en-US" dirty="0"/>
              <a:t>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</a:t>
            </a:r>
            <a:r>
              <a:rPr lang="en-US" altLang="en-US" dirty="0">
                <a:sym typeface="Symbol" panose="05050102010706020507" pitchFamily="18" charset="2"/>
              </a:rPr>
              <a:t>or equal to </a:t>
            </a:r>
            <a:r>
              <a:rPr lang="en-US" altLang="en-US" i="1" dirty="0" err="1" smtClean="0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–1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 smtClean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Leaf </a:t>
            </a:r>
            <a:r>
              <a:rPr lang="en-US" altLang="en-US" dirty="0"/>
              <a:t>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</a:t>
            </a:r>
            <a:r>
              <a:rPr lang="en-US" altLang="ja-JP" dirty="0" smtClean="0"/>
              <a:t>N</a:t>
            </a:r>
          </a:p>
          <a:p>
            <a:r>
              <a:rPr lang="en-US" altLang="ja-JP" dirty="0" smtClean="0"/>
              <a:t>Example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 specified value in the attribute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eaf </a:t>
            </a:r>
            <a:r>
              <a:rPr lang="en-US" altLang="en-US" dirty="0"/>
              <a:t>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B+-tree File </a:t>
            </a:r>
            <a:r>
              <a:rPr lang="en-US" altLang="en-US" dirty="0" smtClean="0"/>
              <a:t>Organization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8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</a:t>
            </a:r>
            <a:r>
              <a:rPr lang="en-US" altLang="en-US" sz="1700" dirty="0" smtClean="0"/>
              <a:t>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>
                <a:solidFill>
                  <a:srgbClr val="0000FF"/>
                </a:solidFill>
              </a:rPr>
              <a:t/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 smtClean="0"/>
              <a:t>I 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/>
            </a: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</a:t>
            </a:r>
            <a:r>
              <a:rPr lang="en-US" altLang="en-US" dirty="0" smtClean="0"/>
              <a:t>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gender, country, state, …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</a:t>
            </a:r>
            <a:r>
              <a:rPr lang="en-US" altLang="en-US" dirty="0" smtClean="0"/>
              <a:t>otherwise</a:t>
            </a:r>
          </a:p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</a:t>
            </a:r>
            <a:r>
              <a:rPr lang="en-US" altLang="en-US" dirty="0" smtClean="0"/>
              <a:t>.,   </a:t>
            </a:r>
            <a:r>
              <a:rPr lang="en-US" altLang="en-US" dirty="0"/>
              <a:t>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</a:t>
            </a:r>
            <a:r>
              <a:rPr lang="en-US" altLang="en-US" dirty="0" smtClean="0"/>
              <a:t> 100110  </a:t>
            </a:r>
            <a:r>
              <a:rPr lang="en-US" altLang="en-US" dirty="0"/>
              <a:t>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</a:t>
            </a: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Indices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8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one dimension for partitioning at the root level of the tree.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n-US" altLang="en-US" dirty="0"/>
              <a:t>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Example: a temporal version of the </a:t>
            </a:r>
            <a:r>
              <a:rPr lang="en-IN" i="1" dirty="0" smtClean="0"/>
              <a:t>course</a:t>
            </a:r>
            <a:r>
              <a:rPr lang="en-IN" dirty="0" smtClean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8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7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76020</TotalTime>
  <Words>5940</Words>
  <Application>Microsoft Office PowerPoint</Application>
  <PresentationFormat>On-screen Show (4:3)</PresentationFormat>
  <Paragraphs>689</Paragraphs>
  <Slides>86</Slides>
  <Notes>63</Notes>
  <HiddenSlides>7</HiddenSlides>
  <MMClips>0</MMClips>
  <ScaleCrop>false</ScaleCrop>
  <HeadingPairs>
    <vt:vector size="10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  <vt:variant>
        <vt:lpstr>Custom Shows</vt:lpstr>
      </vt:variant>
      <vt:variant>
        <vt:i4>1</vt:i4>
      </vt:variant>
    </vt:vector>
  </HeadingPairs>
  <TitlesOfParts>
    <vt:vector size="100" baseType="lpstr">
      <vt:lpstr>MS PGothic</vt:lpstr>
      <vt:lpstr>MS PGothic</vt:lpstr>
      <vt:lpstr>Arial</vt:lpstr>
      <vt:lpstr>Georgia</vt:lpstr>
      <vt:lpstr>Helvetica</vt:lpstr>
      <vt:lpstr>Monotype Sorts</vt:lpstr>
      <vt:lpstr>Symbol</vt:lpstr>
      <vt:lpstr>Times New Roman</vt:lpstr>
      <vt:lpstr>Transport MT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PowerPoint Presentation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Example of Hash Index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Silberschatz, Avi</cp:lastModifiedBy>
  <cp:revision>339</cp:revision>
  <cp:lastPrinted>2019-06-24T14:40:34Z</cp:lastPrinted>
  <dcterms:created xsi:type="dcterms:W3CDTF">2009-12-23T00:01:06Z</dcterms:created>
  <dcterms:modified xsi:type="dcterms:W3CDTF">2019-07-20T09:32:41Z</dcterms:modified>
</cp:coreProperties>
</file>