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42" r:id="rId10"/>
    <p:sldId id="343" r:id="rId11"/>
    <p:sldId id="344" r:id="rId12"/>
    <p:sldId id="345" r:id="rId13"/>
    <p:sldId id="36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>
      <p:cViewPr>
        <p:scale>
          <a:sx n="118" d="100"/>
          <a:sy n="118" d="100"/>
        </p:scale>
        <p:origin x="516" y="-1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93891</TotalTime>
  <Words>1504</Words>
  <Application>Microsoft Office PowerPoint</Application>
  <PresentationFormat>On-screen Show (4:3)</PresentationFormat>
  <Paragraphs>234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Arial</vt:lpstr>
      <vt:lpstr>Cambria Math</vt:lpstr>
      <vt:lpstr>Helvetica</vt:lpstr>
      <vt:lpstr>Monotype Sorts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 Sudarshan</cp:lastModifiedBy>
  <cp:revision>481</cp:revision>
  <cp:lastPrinted>1999-06-28T19:27:31Z</cp:lastPrinted>
  <dcterms:created xsi:type="dcterms:W3CDTF">2009-12-21T15:40:22Z</dcterms:created>
  <dcterms:modified xsi:type="dcterms:W3CDTF">2019-09-09T05:12:01Z</dcterms:modified>
</cp:coreProperties>
</file>