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19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562" autoAdjust="0"/>
  </p:normalViewPr>
  <p:slideViewPr>
    <p:cSldViewPr snapToGrid="0">
      <p:cViewPr varScale="1">
        <p:scale>
          <a:sx n="94" d="100"/>
          <a:sy n="94" d="100"/>
        </p:scale>
        <p:origin x="1266" y="9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33.emf"/><Relationship Id="rId4" Type="http://schemas.openxmlformats.org/officeDocument/2006/relationships/image" Target="../media/image3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119459</TotalTime>
  <Words>4811</Words>
  <Application>Microsoft Office PowerPoint</Application>
  <PresentationFormat>On-screen Show (4:3)</PresentationFormat>
  <Paragraphs>510</Paragraphs>
  <Slides>84</Slides>
  <Notes>84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  <vt:variant>
        <vt:lpstr>Custom Shows</vt:lpstr>
      </vt:variant>
      <vt:variant>
        <vt:i4>1</vt:i4>
      </vt:variant>
    </vt:vector>
  </HeadingPairs>
  <TitlesOfParts>
    <vt:vector size="92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496</cp:revision>
  <cp:lastPrinted>1999-06-28T19:27:31Z</cp:lastPrinted>
  <dcterms:created xsi:type="dcterms:W3CDTF">2009-12-21T15:40:22Z</dcterms:created>
  <dcterms:modified xsi:type="dcterms:W3CDTF">2020-02-14T10:32:34Z</dcterms:modified>
</cp:coreProperties>
</file>