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handoutMasterIdLst>
    <p:handoutMasterId r:id="rId104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6" r:id="rId10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438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/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/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baseline="30000" dirty="0"/>
              <a:t/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/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93861</TotalTime>
  <Words>5858</Words>
  <Application>Microsoft Office PowerPoint</Application>
  <PresentationFormat>On-screen Show (4:3)</PresentationFormat>
  <Paragraphs>868</Paragraphs>
  <Slides>101</Slides>
  <Notes>100</Notes>
  <HiddenSlides>8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  <vt:variant>
        <vt:lpstr>Custom Shows</vt:lpstr>
      </vt:variant>
      <vt:variant>
        <vt:i4>1</vt:i4>
      </vt:variant>
    </vt:vector>
  </HeadingPairs>
  <TitlesOfParts>
    <vt:vector size="116" baseType="lpstr">
      <vt:lpstr>MS PGothic</vt:lpstr>
      <vt:lpstr>MS PGothic</vt:lpstr>
      <vt:lpstr>Arial</vt:lpstr>
      <vt:lpstr>Greek Symbols</vt:lpstr>
      <vt:lpstr>Helvetica</vt:lpstr>
      <vt:lpstr>Iconic Symbols Ext</vt:lpstr>
      <vt:lpstr>Monotype Sorts</vt:lpstr>
      <vt:lpstr>MS LineDraw</vt:lpstr>
      <vt:lpstr>Symbol</vt:lpstr>
      <vt:lpstr>Times</vt:lpstr>
      <vt:lpstr>Times New Roman</vt:lpstr>
      <vt:lpstr>Webdings</vt:lpstr>
      <vt:lpstr>Wingdings</vt:lpstr>
      <vt:lpstr>2_db-5-grey</vt:lpstr>
      <vt:lpstr>Chapter 7: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476</cp:revision>
  <cp:lastPrinted>1999-06-28T19:27:31Z</cp:lastPrinted>
  <dcterms:created xsi:type="dcterms:W3CDTF">2009-12-21T15:40:22Z</dcterms:created>
  <dcterms:modified xsi:type="dcterms:W3CDTF">2019-08-17T07:16:47Z</dcterms:modified>
</cp:coreProperties>
</file>