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68" r:id="rId13"/>
    <p:sldId id="259" r:id="rId14"/>
    <p:sldId id="258" r:id="rId15"/>
    <p:sldId id="262" r:id="rId16"/>
    <p:sldId id="260" r:id="rId17"/>
    <p:sldId id="261" r:id="rId18"/>
    <p:sldId id="263" r:id="rId19"/>
    <p:sldId id="264" r:id="rId20"/>
    <p:sldId id="281" r:id="rId21"/>
    <p:sldId id="265" r:id="rId22"/>
    <p:sldId id="266" r:id="rId23"/>
    <p:sldId id="280" r:id="rId24"/>
    <p:sldId id="267" r:id="rId25"/>
    <p:sldId id="269" r:id="rId26"/>
    <p:sldId id="27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SQL SUBQUERY</a:t>
            </a: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u="sng" dirty="0" err="1" smtClean="0">
                <a:latin typeface="Times New Roman" pitchFamily="18" charset="0"/>
                <a:cs typeface="Times New Roman" pitchFamily="18" charset="0"/>
              </a:rPr>
              <a:t>Subqueries</a:t>
            </a:r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 with the DELETE Statement</a:t>
            </a:r>
            <a:b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</a:b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subquery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can be used in conjunction with the DELETE statement like with any other statements mentioned above.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DELETE FROM TABLE_NAME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[ WHERE OPERATOR [ VALUE ]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(SELECT COLUMN_NAME FROM 		TABLE_NAME) [ WHERE) ]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686800" cy="5592763"/>
          </a:xfrm>
        </p:spPr>
        <p:txBody>
          <a:bodyPr/>
          <a:lstStyle/>
          <a:p>
            <a:pPr>
              <a:buNone/>
            </a:pPr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endParaRPr lang="en-IN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DELETE FROM CUSTOMERS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WHERE AGE IN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(SELECT AGE FROM CUSTOMERS_BKP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WHERE AGE &gt;= 27 );</a:t>
            </a:r>
            <a:endParaRPr lang="en-IN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u="sng" dirty="0" err="1" smtClean="0">
                <a:latin typeface="Times New Roman" pitchFamily="18" charset="0"/>
                <a:cs typeface="Times New Roman" pitchFamily="18" charset="0"/>
              </a:rPr>
              <a:t>SubQuery</a:t>
            </a: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 Syntax</a:t>
            </a:r>
            <a:endParaRPr lang="en-IN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343" t="50000" r="59590" b="27083"/>
          <a:stretch>
            <a:fillRect/>
          </a:stretch>
        </p:blipFill>
        <p:spPr bwMode="auto">
          <a:xfrm>
            <a:off x="990600" y="2438400"/>
            <a:ext cx="697922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EMPLOYEE (HR) DATABASE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757" t="30208" r="45534" b="17708"/>
          <a:stretch>
            <a:fillRect/>
          </a:stretch>
        </p:blipFill>
        <p:spPr bwMode="auto">
          <a:xfrm>
            <a:off x="228600" y="1600200"/>
            <a:ext cx="8686800" cy="48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Autofit/>
          </a:bodyPr>
          <a:lstStyle/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Q1. Write a query to find the name (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first_name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last_name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) and the salary of the employees who have a higher salary than the employee whose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last_name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=‘Roy’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6837"/>
            <a:ext cx="8229600" cy="3763963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SELECT FIRST_NAME, LAST_NAME, SALARY FROM employees WHERE SALARY &gt;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(SELECT salary FROM employees 	WHERE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last_name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= ‘Roy');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Q2. Write a query to find the name (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first_name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last_name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), and salary of the employees whose salary is greater than the average salary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SELECT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first_name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last_name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salary FROM employees WHERE salary &gt;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(SELECT AVG(salary) FROM employees);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Q3. Write a query to find the name (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first_name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last_name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) of all employees who works in the IT department.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332037"/>
            <a:ext cx="8839200" cy="3840163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SELECT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first_name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last_name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FROM employees WHERE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department_id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IN 	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(SELECT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department_id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FROM 	departments 	WHERE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department_name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='IT');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Q4. Write a query to find the name (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first_name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last_name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) of the employees who have a manager and worked in a USA based department.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first_name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last_name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FROM employees WHERE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manager_id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IN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(select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employee_id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FROM employees WHERE 	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department_id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IN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	(SELECT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department_id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FROM 			departments WHERE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location_id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IN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		(select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location_id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from locations 			where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country_id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='US')));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Q5. Write a query to find the name (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first_name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last_name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), and salary of the employees whose salary is equal to the minimum salary for their job grade.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5837"/>
            <a:ext cx="8229600" cy="4144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SELECT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first_name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last_name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salary FROM employees WHERE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employees.salary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=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(SELECT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min_salary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FROM jobs WHERE 	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employees.job_id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jobs.job_id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Q6. Write a query to find the name (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first_name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last_name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), and salary of the employees who earns more than the average salary and works in any of the IT departments.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90800"/>
            <a:ext cx="8305800" cy="36877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SELECT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first_name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last_name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salary FROM employees WHERE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department_id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IN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(SELECT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department_id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FROM 	departments WHERE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department_name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	LIKE 'IT%') AND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salary &gt;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   (SELECT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avg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(salary) FROM employees);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When to use </a:t>
            </a:r>
            <a:r>
              <a:rPr lang="en-IN" b="1" u="sng" dirty="0" err="1" smtClean="0">
                <a:latin typeface="Times New Roman" pitchFamily="18" charset="0"/>
                <a:cs typeface="Times New Roman" pitchFamily="18" charset="0"/>
              </a:rPr>
              <a:t>Subquery</a:t>
            </a: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IN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Subquery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or Inner query or a Nested query is a query within another SQL query and embedded within the WHERE clause.</a:t>
            </a:r>
          </a:p>
          <a:p>
            <a:pPr algn="just"/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subquery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is used to return data that will be used in the main query as a condition to further restrict the data to be retrieved.</a:t>
            </a:r>
          </a:p>
          <a:p>
            <a:pPr algn="just"/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Subqueries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can be used with the SELECT, INSERT, UPDATE, and DELETE statements along with the operators like =, &lt;, &gt;, &gt;=, &lt;=, IN, BETWEEN, etc.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Q7A. Write a query to fetch even numbered records from employees table Where ID is given.</a:t>
            </a:r>
            <a:endParaRPr lang="en-IN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4641" t="11458" r="50220" b="55209"/>
          <a:stretch>
            <a:fillRect/>
          </a:stretch>
        </p:blipFill>
        <p:spPr bwMode="auto">
          <a:xfrm>
            <a:off x="762000" y="1600200"/>
            <a:ext cx="5715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6200" y="4696361"/>
            <a:ext cx="9296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u="sng" dirty="0" smtClean="0">
                <a:latin typeface="Times New Roman" pitchFamily="18" charset="0"/>
                <a:cs typeface="Times New Roman" pitchFamily="18" charset="0"/>
              </a:rPr>
              <a:t>Case 1: Write a query to find even records in MYSQL.</a:t>
            </a:r>
          </a:p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EMPLOYEE 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EMPLOYEE 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%2 = 0);</a:t>
            </a:r>
          </a:p>
          <a:p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b="1" u="sng" dirty="0" smtClean="0">
                <a:latin typeface="Times New Roman" pitchFamily="18" charset="0"/>
                <a:cs typeface="Times New Roman" pitchFamily="18" charset="0"/>
              </a:rPr>
              <a:t>Case 2: Write a query to find odd records in MYSQL.</a:t>
            </a:r>
          </a:p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EMPLOYEE 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EMPLOYEE 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%2 &lt;&gt; 0);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Q7B. Write a query to fetch even numbered records from employees table. (No ID or such is provided in the table)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SET @i = 0;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SELECT i,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employee_id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FROM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(SELECT @i := @i + 1 AS i,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employee_id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	FROM employees) a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	WHERE MOD(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a.i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2) = 0;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Q8. Write a query to find the 5th maximum salary in the employees table. [N=5]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686800" cy="4648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SELECT DISTINCT salary FROM employees e1 WHERE N =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(SELECT COUNT(DISTINCT salary) 	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FROM employees e2 WHERE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	e2.salary &gt;= e1.salary);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SELECT salary FROM Employee ORDER BY salary DESC LIMIT N-1, 1</a:t>
            </a:r>
            <a:r>
              <a:rPr lang="en-IN" sz="2800" dirty="0" smtClean="0"/>
              <a:t/>
            </a:r>
            <a:br>
              <a:rPr lang="en-IN" sz="2800" dirty="0" smtClean="0"/>
            </a:b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705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-- creating Employee table in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CREATE TABLE Employee (name 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(10), salary 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); 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-- inserting sample data into Employee table 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INSERT INTO Employee VALUES ('Rick', 3000); 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INSERT INTO Employee VALUES ('John', 4000); 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INSERT INTO Employee VALUES ('Shane', 3000); 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INSERT INTO Employee VALUES ('Peter', 5000); 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INSERT INTO Employee VALUES ('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Jackob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', 7000);</a:t>
            </a:r>
          </a:p>
          <a:p>
            <a:pPr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Find 3</a:t>
            </a:r>
            <a:r>
              <a:rPr lang="en-IN" sz="2000" b="1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Highest Salary: [N=3]</a:t>
            </a:r>
          </a:p>
          <a:p>
            <a:pPr>
              <a:buNone/>
            </a:pPr>
            <a:r>
              <a:rPr lang="en-IN" sz="2000" b="1" u="sng" dirty="0" smtClean="0">
                <a:latin typeface="Times New Roman" pitchFamily="18" charset="0"/>
                <a:cs typeface="Times New Roman" pitchFamily="18" charset="0"/>
              </a:rPr>
              <a:t>SYNTAX: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SELECT name, salary FROM Employee e1 WHERE N-1 = 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	(SELECT COUNT(DISTINCT salary) FROM Employee 			e2 WHERE e2.salary &gt; e1.salary)</a:t>
            </a:r>
          </a:p>
          <a:p>
            <a:pPr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b="1" u="sng" dirty="0" smtClean="0">
                <a:latin typeface="Times New Roman" pitchFamily="18" charset="0"/>
                <a:cs typeface="Times New Roman" pitchFamily="18" charset="0"/>
              </a:rPr>
              <a:t>QUERY: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SELECT name, salary FROM Employee e1 WHERE 3-1 =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 (SELECT COUNT(DISTINCT salary) FROM Employee 	e2 WHERE e2.salary &gt; e1.salary) </a:t>
            </a:r>
          </a:p>
          <a:p>
            <a:pPr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b="1" u="sng" dirty="0" smtClean="0">
                <a:latin typeface="Times New Roman" pitchFamily="18" charset="0"/>
                <a:cs typeface="Times New Roman" pitchFamily="18" charset="0"/>
              </a:rPr>
              <a:t>Result: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name salary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John 4000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Q9. Write a query to find the 4th minimum salary in the employees table. 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SELECT DISTINCT salary FROM employees e1 WHERE 4 =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	(SELECT COUNT(DISTINCT salary) 		FROM employees e2 WHERE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		e2.salary &lt;= e1.salary);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Q10. Write a query to select last 10 records from a table.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SELECT * FROM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( SELECT * FROM employees ORDER BY 	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employee_id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DESC   LIMIT 10)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	sub ORDER BY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employee_id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ASC;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Q11. Write a query to list the department ID and name of all the departments where no employee is working.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8229600" cy="4144963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 SELECT * FROM departments WHERE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department_id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NOT IN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(select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department_id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FROM employees);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There are a few rules that </a:t>
            </a:r>
            <a:r>
              <a:rPr lang="en-IN" sz="4000" dirty="0" err="1" smtClean="0">
                <a:latin typeface="Times New Roman" pitchFamily="18" charset="0"/>
                <a:cs typeface="Times New Roman" pitchFamily="18" charset="0"/>
              </a:rPr>
              <a:t>subqueries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 must follow −</a:t>
            </a:r>
          </a:p>
          <a:p>
            <a:pPr algn="just">
              <a:lnSpc>
                <a:spcPct val="120000"/>
              </a:lnSpc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Subqueries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must be enclosed within parentheses.</a:t>
            </a:r>
          </a:p>
          <a:p>
            <a:pPr algn="just">
              <a:lnSpc>
                <a:spcPct val="12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subquery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can have only one column in the SELECT clause, unless multiple columns are in the main query for the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subquery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to compare its selected columns.</a:t>
            </a:r>
          </a:p>
          <a:p>
            <a:pPr algn="just">
              <a:lnSpc>
                <a:spcPct val="12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 ORDER BY command cannot be used in a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subquery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although the main query can use an ORDER BY. The GROUP BY command can be used to perform the same function as the ORDER BY in a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subquery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Subqueries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that return more than one row can only be used with multiple value operators such as the IN operator.</a:t>
            </a:r>
          </a:p>
          <a:p>
            <a:pPr algn="just">
              <a:lnSpc>
                <a:spcPct val="12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subquery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cannot be immediately enclosed in a set function.</a:t>
            </a:r>
          </a:p>
          <a:p>
            <a:pPr algn="just">
              <a:lnSpc>
                <a:spcPct val="12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BETWEEN operator cannot be used with a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subquery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However, the BETWEEN operator can be used within the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subquery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20000"/>
              </a:lnSpc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u="sng" dirty="0" err="1" smtClean="0">
                <a:latin typeface="Times New Roman" pitchFamily="18" charset="0"/>
                <a:cs typeface="Times New Roman" pitchFamily="18" charset="0"/>
              </a:rPr>
              <a:t>Subqueries</a:t>
            </a:r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 with the SELECT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000" dirty="0" err="1" smtClean="0">
                <a:latin typeface="Times New Roman" pitchFamily="18" charset="0"/>
                <a:cs typeface="Times New Roman" pitchFamily="18" charset="0"/>
              </a:rPr>
              <a:t>Subqueries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 are most frequently used with the SELECT statement. </a:t>
            </a:r>
          </a:p>
          <a:p>
            <a:pPr>
              <a:buNone/>
            </a:pPr>
            <a:endParaRPr lang="en-IN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3000" b="1" u="sng" dirty="0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>
              <a:buNone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		SELECT </a:t>
            </a:r>
            <a:r>
              <a:rPr lang="en-IN" sz="3000" dirty="0" err="1" smtClean="0">
                <a:latin typeface="Times New Roman" pitchFamily="18" charset="0"/>
                <a:cs typeface="Times New Roman" pitchFamily="18" charset="0"/>
              </a:rPr>
              <a:t>column_name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 [, </a:t>
            </a:r>
            <a:r>
              <a:rPr lang="en-IN" sz="3000" dirty="0" err="1" smtClean="0">
                <a:latin typeface="Times New Roman" pitchFamily="18" charset="0"/>
                <a:cs typeface="Times New Roman" pitchFamily="18" charset="0"/>
              </a:rPr>
              <a:t>column_name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 ] 	FROM table1 [, table2 ] </a:t>
            </a:r>
          </a:p>
          <a:p>
            <a:pPr>
              <a:buNone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		WHERE </a:t>
            </a:r>
            <a:r>
              <a:rPr lang="en-IN" sz="3000" dirty="0" err="1" smtClean="0">
                <a:latin typeface="Times New Roman" pitchFamily="18" charset="0"/>
                <a:cs typeface="Times New Roman" pitchFamily="18" charset="0"/>
              </a:rPr>
              <a:t>column_name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 OPERATOR </a:t>
            </a:r>
          </a:p>
          <a:p>
            <a:pPr>
              <a:buNone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			(SELECT </a:t>
            </a:r>
            <a:r>
              <a:rPr lang="en-IN" sz="3000" dirty="0" err="1" smtClean="0">
                <a:latin typeface="Times New Roman" pitchFamily="18" charset="0"/>
                <a:cs typeface="Times New Roman" pitchFamily="18" charset="0"/>
              </a:rPr>
              <a:t>column_name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 [, </a:t>
            </a:r>
            <a:r>
              <a:rPr lang="en-IN" sz="3000" dirty="0" err="1" smtClean="0">
                <a:latin typeface="Times New Roman" pitchFamily="18" charset="0"/>
                <a:cs typeface="Times New Roman" pitchFamily="18" charset="0"/>
              </a:rPr>
              <a:t>column_name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] 		FROM table1 [, table2 ] [WHERE]);</a:t>
            </a:r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534400" cy="5668963"/>
          </a:xfrm>
        </p:spPr>
        <p:txBody>
          <a:bodyPr/>
          <a:lstStyle/>
          <a:p>
            <a:pPr>
              <a:buNone/>
            </a:pPr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SELECT * FROM CUSTOMERS WHERE ID IN (SELECT ID FROM CUSTOMERS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WHERE SALARY &gt; 4500) 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IN" sz="3600" b="1" u="sng" dirty="0" err="1" smtClean="0">
                <a:latin typeface="Times New Roman" pitchFamily="18" charset="0"/>
                <a:cs typeface="Times New Roman" pitchFamily="18" charset="0"/>
              </a:rPr>
              <a:t>Subqueries</a:t>
            </a:r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 with the INSERT Statement</a:t>
            </a:r>
            <a:b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</a:b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Subqueries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also can be used with INSERT statements.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The INSERT statement uses the data returned from the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subquery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to insert into another table.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The selected data in the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subquery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can be modified with any of the character, date or number functions.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INSERT INTO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 (column1 [, column2 ]) ]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SELECT [ *|column1 [, column2 ] FROM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table1 [, table2 ]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	[ WHERE VALUE OPERATOR ]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endParaRPr lang="en-IN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INSERT INTO CUSTOMERS_BKP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SELECT * FROM CUSTOMERS WHERE ID IN 	(SELECT ID FROM CUSTOMERS) ;</a:t>
            </a:r>
            <a:endParaRPr lang="en-IN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u="sng" dirty="0" err="1" smtClean="0">
                <a:latin typeface="Times New Roman" pitchFamily="18" charset="0"/>
                <a:cs typeface="Times New Roman" pitchFamily="18" charset="0"/>
              </a:rPr>
              <a:t>Subqueries</a:t>
            </a:r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 with the UPDATE Statement</a:t>
            </a:r>
            <a:b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</a:b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subquery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can be used in conjunction with the UPDATE statement.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Either single or multiple columns in a table can be updated when using a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subquery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with the UPDATE statement.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UPDATE table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SET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column_name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new_value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[ WHERE OPERATOR [ VALUE ]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	(SELECT COLUMN_NAME FROM 				TABLE_NAME) [ WHERE) ]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9067800" cy="5592763"/>
          </a:xfrm>
        </p:spPr>
        <p:txBody>
          <a:bodyPr/>
          <a:lstStyle/>
          <a:p>
            <a:pPr>
              <a:buNone/>
            </a:pPr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endParaRPr lang="en-IN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UPDATE CUSTOMERS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SET SALARY = SALARY * 0.25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WHERE AGE IN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	(SELECT AGE FROM 					CUSTOMERS_BKP WHERE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	AGE &gt;= 27 );</a:t>
            </a:r>
            <a:endParaRPr lang="en-IN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650</Words>
  <Application>Microsoft Office PowerPoint</Application>
  <PresentationFormat>On-screen Show (4:3)</PresentationFormat>
  <Paragraphs>146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SQL SUBQUERY</vt:lpstr>
      <vt:lpstr>When to use Subquery?</vt:lpstr>
      <vt:lpstr>Slide 3</vt:lpstr>
      <vt:lpstr>Subqueries with the SELECT Statement</vt:lpstr>
      <vt:lpstr>Slide 5</vt:lpstr>
      <vt:lpstr>Subqueries with the INSERT Statement </vt:lpstr>
      <vt:lpstr>Slide 7</vt:lpstr>
      <vt:lpstr>Subqueries with the UPDATE Statement </vt:lpstr>
      <vt:lpstr>Slide 9</vt:lpstr>
      <vt:lpstr>Subqueries with the DELETE Statement </vt:lpstr>
      <vt:lpstr>Slide 11</vt:lpstr>
      <vt:lpstr>MySql SubQuery Syntax</vt:lpstr>
      <vt:lpstr>EMPLOYEE (HR) DATABASE</vt:lpstr>
      <vt:lpstr>Q1. Write a query to find the name (first_name, last_name) and the salary of the employees who have a higher salary than the employee whose last_name=‘Roy’</vt:lpstr>
      <vt:lpstr>Q2. Write a query to find the name (first_name, last_name), and salary of the employees whose salary is greater than the average salary</vt:lpstr>
      <vt:lpstr>Q3. Write a query to find the name (first_name, last_name) of all employees who works in the IT department.</vt:lpstr>
      <vt:lpstr>Q4. Write a query to find the name (first_name, last_name) of the employees who have a manager and worked in a USA based department.</vt:lpstr>
      <vt:lpstr>Q5. Write a query to find the name (first_name, last_name), and salary of the employees whose salary is equal to the minimum salary for their job grade.</vt:lpstr>
      <vt:lpstr>Q6. Write a query to find the name (first_name, last_name), and salary of the employees who earns more than the average salary and works in any of the IT departments.</vt:lpstr>
      <vt:lpstr>Q7A. Write a query to fetch even numbered records from employees table Where ID is given.</vt:lpstr>
      <vt:lpstr>Q7B. Write a query to fetch even numbered records from employees table. (No ID or such is provided in the table)</vt:lpstr>
      <vt:lpstr>Q8. Write a query to find the 5th maximum salary in the employees table. [N=5]</vt:lpstr>
      <vt:lpstr>Slide 23</vt:lpstr>
      <vt:lpstr>Q9. Write a query to find the 4th minimum salary in the employees table. </vt:lpstr>
      <vt:lpstr>Q10. Write a query to select last 10 records from a table.</vt:lpstr>
      <vt:lpstr>Q11. Write a query to list the department ID and name of all the departments where no employee is working.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SUBQUERY</dc:title>
  <dc:creator>UEM</dc:creator>
  <cp:lastModifiedBy>UEM</cp:lastModifiedBy>
  <cp:revision>107</cp:revision>
  <dcterms:created xsi:type="dcterms:W3CDTF">2006-08-16T00:00:00Z</dcterms:created>
  <dcterms:modified xsi:type="dcterms:W3CDTF">2021-07-11T08:24:21Z</dcterms:modified>
</cp:coreProperties>
</file>