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16EC-A411-4E79-9E24-00B85A846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54744-1819-4AE9-800C-570631E71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A853-9D26-4213-B82F-FF66C65B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4F8E-50BB-4756-A6EC-563816BA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F8B3-F0CF-4BAF-BA5D-9D73D718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689-F395-4931-8DDC-F0460C1E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A9BC-FB99-4AD7-A877-4AA475B93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0E87-6C50-4D3F-A38F-01C19267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910D-6159-4E69-B422-72A8E636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E09B-F05D-409F-B5A8-3066EF4E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71B34-0159-4A76-8437-2F7455596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86C9A-6698-490A-9AE9-928711134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A85F-F39C-479C-9B99-48632308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FA63D-F77A-4F48-BC76-2284B58B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EBE0-8B48-46F9-9C47-38CCCF0B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7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1066-67C6-4D72-A749-537263B2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FC91-520F-49D9-8C47-166D9322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E851-FDF1-44D0-B83F-7CE2446F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8035-16C7-4D68-946B-4CA5E4EB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2495-C416-452A-8F7E-AAFA4B22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0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1FC3-A990-4760-8406-CAF1C22D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B4D35-920C-4D78-94B7-8D3249142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02645-9F18-4433-8BA3-62CC0C64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3C4F-F38B-4656-9890-CF56F7C8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4DA6-4707-4E22-BCAE-A7BA3D28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1438-941E-4D19-B687-C8869179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9C66-2F09-412F-A476-708C061E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66FB4-6A7D-424F-9AA4-B4335455B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E09E-A813-4F20-8405-F4628AFD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BA3E7-9B81-446E-94B4-261043F3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23077-D446-4FDF-A16A-F126AB38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9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E27F-D42E-41FA-A2AB-69A447DC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95B4-AF7F-40D1-A2DC-8C12F8ED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2394C-2507-4AE9-BC91-F407B51A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C0ECF-2225-4D33-8509-EA4B4D3C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AF450-EE8B-48FE-83ED-292E7FF67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35739-5CAD-4C59-BDE4-DE9545D1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631CF-04C4-45FC-B9B1-7593CB87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7F7F5-8F2F-44D2-B776-837B4DED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56A0-CDB3-4D74-AB7F-DAD0D594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6EEF9-11B2-4202-84FD-24A0F85F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EF361-16F1-4E4C-8C82-4837BC4B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B07B0-0A20-4D81-BA25-5D547A12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642C3-60E0-436D-9A5D-D4292F09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15B13-4694-4CC4-A665-6B551048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2780A-D450-420E-BD75-A81D26CC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7907-13E7-413F-966D-2094F817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992D-6769-4FC6-8EB6-DBFAC9E4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72CF5-77EB-497C-9CEC-7F43F9300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E1B8-150F-4716-B265-22894A55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0C0C6-7B4B-4CE7-A34C-BBD56D29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78FE-23C5-483D-BDEC-853D885C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B02F-FB26-4AD1-98E2-DF89DC14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DA743-E031-4096-940B-D68D94820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C9A19-979E-40DD-896A-A0AAE444A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95932-740E-4CBE-AC1A-33CFDE09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34B0-596A-45EC-AEEF-FA1AB26B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B9D76-3FC9-4C7F-9AD2-7548E3AD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B6C70-C0EE-4496-AF62-20DC355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14B0-27A2-4180-8B7F-095CFC48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F04A-547B-4663-9872-68E61342C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BE02-13E4-4DC7-8F97-8D4DF95D258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93C1-02EA-4B69-A9F8-81842D6DD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D0D4-83D3-4476-92C6-14F1889A8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1997-60B6-451E-BBE6-ED59ABCE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3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F2767-C536-49C9-ABDE-06057A06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165"/>
            <a:ext cx="12192000" cy="32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5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A2968-1143-4E34-B465-B312E479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931010"/>
            <a:ext cx="6515100" cy="454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F4CBB-1E56-412F-80E8-18C20B4E5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911101"/>
            <a:ext cx="36004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864F0-96CF-4A70-863B-6B536F87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4" y="1850781"/>
            <a:ext cx="6305550" cy="462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09C73-860B-46C6-A9E6-120CE144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6" y="936381"/>
            <a:ext cx="3019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D4B50-6966-4244-ADC9-72E889470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" t="6886" r="-1550" b="5642"/>
          <a:stretch/>
        </p:blipFill>
        <p:spPr>
          <a:xfrm>
            <a:off x="2976562" y="1292469"/>
            <a:ext cx="6238875" cy="5565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FD937-3E6D-4975-A7A3-824B6372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6" y="406644"/>
            <a:ext cx="28670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811D9-AE4C-4790-9B53-A859F80A0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0" b="3188"/>
          <a:stretch/>
        </p:blipFill>
        <p:spPr>
          <a:xfrm>
            <a:off x="3176585" y="1186962"/>
            <a:ext cx="5838825" cy="559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0AAA8-B6F9-4782-AD0F-D6FBD3422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6" y="301137"/>
            <a:ext cx="31337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1AD89-5EFA-4761-B2F5-28834EB1F498}"/>
              </a:ext>
            </a:extLst>
          </p:cNvPr>
          <p:cNvSpPr txBox="1"/>
          <p:nvPr/>
        </p:nvSpPr>
        <p:spPr>
          <a:xfrm>
            <a:off x="3364963" y="2921168"/>
            <a:ext cx="5462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What is Boxplot?</a:t>
            </a:r>
          </a:p>
        </p:txBody>
      </p:sp>
    </p:spTree>
    <p:extLst>
      <p:ext uri="{BB962C8B-B14F-4D97-AF65-F5344CB8AC3E}">
        <p14:creationId xmlns:p14="http://schemas.microsoft.com/office/powerpoint/2010/main" val="337110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Yehia</dc:creator>
  <cp:lastModifiedBy>Ahmed Yehia</cp:lastModifiedBy>
  <cp:revision>2</cp:revision>
  <dcterms:created xsi:type="dcterms:W3CDTF">2021-01-09T16:32:24Z</dcterms:created>
  <dcterms:modified xsi:type="dcterms:W3CDTF">2021-01-09T23:11:13Z</dcterms:modified>
</cp:coreProperties>
</file>