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7" r:id="rId2"/>
    <p:sldId id="265" r:id="rId3"/>
    <p:sldId id="266" r:id="rId4"/>
    <p:sldId id="267" r:id="rId5"/>
    <p:sldId id="258" r:id="rId6"/>
    <p:sldId id="261" r:id="rId7"/>
    <p:sldId id="260" r:id="rId8"/>
    <p:sldId id="262" r:id="rId9"/>
    <p:sldId id="263" r:id="rId10"/>
    <p:sldId id="259" r:id="rId11"/>
    <p:sldId id="264" r:id="rId12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E2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0A616-D48F-FA1C-20D4-66115E3E2A38}" v="13" dt="2024-05-30T06:02:44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변의찬" userId="06767e95-a64a-4f35-a172-25031b4ce9aa" providerId="ADAL" clId="{3F909AEC-0A8C-4ED3-A72B-CF23748ECAA7}"/>
    <pc:docChg chg="custSel modSld">
      <pc:chgData name="변의찬" userId="06767e95-a64a-4f35-a172-25031b4ce9aa" providerId="ADAL" clId="{3F909AEC-0A8C-4ED3-A72B-CF23748ECAA7}" dt="2024-05-24T05:44:34.300" v="4" actId="478"/>
      <pc:docMkLst>
        <pc:docMk/>
      </pc:docMkLst>
      <pc:sldChg chg="delSp mod">
        <pc:chgData name="변의찬" userId="06767e95-a64a-4f35-a172-25031b4ce9aa" providerId="ADAL" clId="{3F909AEC-0A8C-4ED3-A72B-CF23748ECAA7}" dt="2024-05-24T05:44:34.300" v="4" actId="478"/>
        <pc:sldMkLst>
          <pc:docMk/>
          <pc:sldMk cId="1378718139" sldId="266"/>
        </pc:sldMkLst>
        <pc:spChg chg="del">
          <ac:chgData name="변의찬" userId="06767e95-a64a-4f35-a172-25031b4ce9aa" providerId="ADAL" clId="{3F909AEC-0A8C-4ED3-A72B-CF23748ECAA7}" dt="2024-05-24T05:44:28.644" v="0" actId="478"/>
          <ac:spMkLst>
            <pc:docMk/>
            <pc:sldMk cId="1378718139" sldId="266"/>
            <ac:spMk id="46" creationId="{7C62D6A6-237F-E800-670D-F33D9D374865}"/>
          </ac:spMkLst>
        </pc:spChg>
        <pc:spChg chg="del">
          <ac:chgData name="변의찬" userId="06767e95-a64a-4f35-a172-25031b4ce9aa" providerId="ADAL" clId="{3F909AEC-0A8C-4ED3-A72B-CF23748ECAA7}" dt="2024-05-24T05:44:31.032" v="1" actId="478"/>
          <ac:spMkLst>
            <pc:docMk/>
            <pc:sldMk cId="1378718139" sldId="266"/>
            <ac:spMk id="47" creationId="{D643D287-A45D-A418-36DA-0D65F514FACC}"/>
          </ac:spMkLst>
        </pc:spChg>
        <pc:spChg chg="del">
          <ac:chgData name="변의찬" userId="06767e95-a64a-4f35-a172-25031b4ce9aa" providerId="ADAL" clId="{3F909AEC-0A8C-4ED3-A72B-CF23748ECAA7}" dt="2024-05-24T05:44:32.183" v="2" actId="478"/>
          <ac:spMkLst>
            <pc:docMk/>
            <pc:sldMk cId="1378718139" sldId="266"/>
            <ac:spMk id="48" creationId="{9524FE32-1513-926F-DFC9-F5E6A3B4EDAB}"/>
          </ac:spMkLst>
        </pc:spChg>
        <pc:spChg chg="del">
          <ac:chgData name="변의찬" userId="06767e95-a64a-4f35-a172-25031b4ce9aa" providerId="ADAL" clId="{3F909AEC-0A8C-4ED3-A72B-CF23748ECAA7}" dt="2024-05-24T05:44:33.088" v="3" actId="478"/>
          <ac:spMkLst>
            <pc:docMk/>
            <pc:sldMk cId="1378718139" sldId="266"/>
            <ac:spMk id="53" creationId="{AAC07B3F-DF2F-AD2D-F850-BBC99F9C6EE2}"/>
          </ac:spMkLst>
        </pc:spChg>
        <pc:spChg chg="del">
          <ac:chgData name="변의찬" userId="06767e95-a64a-4f35-a172-25031b4ce9aa" providerId="ADAL" clId="{3F909AEC-0A8C-4ED3-A72B-CF23748ECAA7}" dt="2024-05-24T05:44:34.300" v="4" actId="478"/>
          <ac:spMkLst>
            <pc:docMk/>
            <pc:sldMk cId="1378718139" sldId="266"/>
            <ac:spMk id="54" creationId="{0902D83E-3B76-6841-B722-4841E4A6FD18}"/>
          </ac:spMkLst>
        </pc:spChg>
      </pc:sldChg>
    </pc:docChg>
  </pc:docChgLst>
  <pc:docChgLst>
    <pc:chgData name="변의찬" userId="S::2402110591@office.kopo.ac.kr::06767e95-a64a-4f35-a172-25031b4ce9aa" providerId="AD" clId="Web-{C6E0A616-D48F-FA1C-20D4-66115E3E2A38}"/>
    <pc:docChg chg="modSld">
      <pc:chgData name="변의찬" userId="S::2402110591@office.kopo.ac.kr::06767e95-a64a-4f35-a172-25031b4ce9aa" providerId="AD" clId="Web-{C6E0A616-D48F-FA1C-20D4-66115E3E2A38}" dt="2024-05-30T06:02:44.712" v="12"/>
      <pc:docMkLst>
        <pc:docMk/>
      </pc:docMkLst>
      <pc:sldChg chg="addSp modSp">
        <pc:chgData name="변의찬" userId="S::2402110591@office.kopo.ac.kr::06767e95-a64a-4f35-a172-25031b4ce9aa" providerId="AD" clId="Web-{C6E0A616-D48F-FA1C-20D4-66115E3E2A38}" dt="2024-05-30T06:02:44.712" v="12"/>
        <pc:sldMkLst>
          <pc:docMk/>
          <pc:sldMk cId="3490705272" sldId="259"/>
        </pc:sldMkLst>
        <pc:spChg chg="mod">
          <ac:chgData name="변의찬" userId="S::2402110591@office.kopo.ac.kr::06767e95-a64a-4f35-a172-25031b4ce9aa" providerId="AD" clId="Web-{C6E0A616-D48F-FA1C-20D4-66115E3E2A38}" dt="2024-05-30T06:02:27.149" v="3" actId="1076"/>
          <ac:spMkLst>
            <pc:docMk/>
            <pc:sldMk cId="3490705272" sldId="259"/>
            <ac:spMk id="4" creationId="{0C10EEBE-8DC2-1F69-FFEE-4A4906F242CF}"/>
          </ac:spMkLst>
        </pc:spChg>
        <pc:inkChg chg="add">
          <ac:chgData name="변의찬" userId="S::2402110591@office.kopo.ac.kr::06767e95-a64a-4f35-a172-25031b4ce9aa" providerId="AD" clId="Web-{C6E0A616-D48F-FA1C-20D4-66115E3E2A38}" dt="2024-05-30T06:02:44.697" v="11"/>
          <ac:inkMkLst>
            <pc:docMk/>
            <pc:sldMk cId="3490705272" sldId="259"/>
            <ac:inkMk id="23" creationId="{5DEB1EB0-D40D-280C-C26E-A85B4F239D54}"/>
          </ac:inkMkLst>
        </pc:inkChg>
        <pc:inkChg chg="add">
          <ac:chgData name="변의찬" userId="S::2402110591@office.kopo.ac.kr::06767e95-a64a-4f35-a172-25031b4ce9aa" providerId="AD" clId="Web-{C6E0A616-D48F-FA1C-20D4-66115E3E2A38}" dt="2024-05-30T06:02:44.712" v="12"/>
          <ac:inkMkLst>
            <pc:docMk/>
            <pc:sldMk cId="3490705272" sldId="259"/>
            <ac:inkMk id="24" creationId="{8A0EFBF5-64FF-A7C2-3F87-B4DB1BD8631E}"/>
          </ac:inkMkLst>
        </pc:inkChg>
      </pc:sldChg>
      <pc:sldChg chg="addSp delSp">
        <pc:chgData name="변의찬" userId="S::2402110591@office.kopo.ac.kr::06767e95-a64a-4f35-a172-25031b4ce9aa" providerId="AD" clId="Web-{C6E0A616-D48F-FA1C-20D4-66115E3E2A38}" dt="2024-05-30T06:02:37.384" v="10"/>
        <pc:sldMkLst>
          <pc:docMk/>
          <pc:sldMk cId="1460555425" sldId="263"/>
        </pc:sldMkLst>
        <pc:inkChg chg="add del">
          <ac:chgData name="변의찬" userId="S::2402110591@office.kopo.ac.kr::06767e95-a64a-4f35-a172-25031b4ce9aa" providerId="AD" clId="Web-{C6E0A616-D48F-FA1C-20D4-66115E3E2A38}" dt="2024-05-30T06:02:29.712" v="5"/>
          <ac:inkMkLst>
            <pc:docMk/>
            <pc:sldMk cId="1460555425" sldId="263"/>
            <ac:inkMk id="18" creationId="{7189945B-7D48-16A6-3A1D-C26902C42B6F}"/>
          </ac:inkMkLst>
        </pc:inkChg>
        <pc:inkChg chg="add del">
          <ac:chgData name="변의찬" userId="S::2402110591@office.kopo.ac.kr::06767e95-a64a-4f35-a172-25031b4ce9aa" providerId="AD" clId="Web-{C6E0A616-D48F-FA1C-20D4-66115E3E2A38}" dt="2024-05-30T06:02:29.712" v="4"/>
          <ac:inkMkLst>
            <pc:docMk/>
            <pc:sldMk cId="1460555425" sldId="263"/>
            <ac:inkMk id="28" creationId="{67239ED5-6F99-9932-19CA-A3A283EEE671}"/>
          </ac:inkMkLst>
        </pc:inkChg>
        <pc:inkChg chg="add">
          <ac:chgData name="변의찬" userId="S::2402110591@office.kopo.ac.kr::06767e95-a64a-4f35-a172-25031b4ce9aa" providerId="AD" clId="Web-{C6E0A616-D48F-FA1C-20D4-66115E3E2A38}" dt="2024-05-30T06:02:32.353" v="6"/>
          <ac:inkMkLst>
            <pc:docMk/>
            <pc:sldMk cId="1460555425" sldId="263"/>
            <ac:inkMk id="29" creationId="{CE004CC9-C657-752C-6260-2167FAA5C650}"/>
          </ac:inkMkLst>
        </pc:inkChg>
        <pc:inkChg chg="add del">
          <ac:chgData name="변의찬" userId="S::2402110591@office.kopo.ac.kr::06767e95-a64a-4f35-a172-25031b4ce9aa" providerId="AD" clId="Web-{C6E0A616-D48F-FA1C-20D4-66115E3E2A38}" dt="2024-05-30T06:02:35.243" v="8"/>
          <ac:inkMkLst>
            <pc:docMk/>
            <pc:sldMk cId="1460555425" sldId="263"/>
            <ac:inkMk id="30" creationId="{1DDCEB7A-948F-68F0-161E-0AC3B352B604}"/>
          </ac:inkMkLst>
        </pc:inkChg>
        <pc:inkChg chg="add">
          <ac:chgData name="변의찬" userId="S::2402110591@office.kopo.ac.kr::06767e95-a64a-4f35-a172-25031b4ce9aa" providerId="AD" clId="Web-{C6E0A616-D48F-FA1C-20D4-66115E3E2A38}" dt="2024-05-30T06:02:37.353" v="9"/>
          <ac:inkMkLst>
            <pc:docMk/>
            <pc:sldMk cId="1460555425" sldId="263"/>
            <ac:inkMk id="31" creationId="{0D4336E3-08C1-4E42-D8FF-13EC2E741802}"/>
          </ac:inkMkLst>
        </pc:inkChg>
        <pc:inkChg chg="add">
          <ac:chgData name="변의찬" userId="S::2402110591@office.kopo.ac.kr::06767e95-a64a-4f35-a172-25031b4ce9aa" providerId="AD" clId="Web-{C6E0A616-D48F-FA1C-20D4-66115E3E2A38}" dt="2024-05-30T06:02:37.384" v="10"/>
          <ac:inkMkLst>
            <pc:docMk/>
            <pc:sldMk cId="1460555425" sldId="263"/>
            <ac:inkMk id="32" creationId="{F92FA168-FAF8-C27F-C911-3DB5099B37B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01:06:55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7752 3625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4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9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9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7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6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5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6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3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3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1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EFD931-C3EF-4670-8511-7469DDDE58E1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0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6.pn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8AB54E-2032-43B1-EBDE-3B65474F9A85}"/>
              </a:ext>
            </a:extLst>
          </p:cNvPr>
          <p:cNvSpPr txBox="1"/>
          <p:nvPr/>
        </p:nvSpPr>
        <p:spPr>
          <a:xfrm>
            <a:off x="2266346" y="3552616"/>
            <a:ext cx="86753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/>
              <a:t>Knowledge root</a:t>
            </a:r>
            <a:r>
              <a:rPr lang="ko-KR" altLang="en-US" sz="8800" b="1" dirty="0"/>
              <a:t> 화면설계서</a:t>
            </a:r>
          </a:p>
        </p:txBody>
      </p:sp>
    </p:spTree>
    <p:extLst>
      <p:ext uri="{BB962C8B-B14F-4D97-AF65-F5344CB8AC3E}">
        <p14:creationId xmlns:p14="http://schemas.microsoft.com/office/powerpoint/2010/main" val="25737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10EEBE-8DC2-1F69-FFEE-4A4906F242CF}"/>
              </a:ext>
            </a:extLst>
          </p:cNvPr>
          <p:cNvSpPr/>
          <p:nvPr/>
        </p:nvSpPr>
        <p:spPr>
          <a:xfrm>
            <a:off x="0" y="1265382"/>
            <a:ext cx="13208000" cy="864061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E2A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4181BC-65B9-3FF2-EDA9-AD8BBC268692}"/>
              </a:ext>
            </a:extLst>
          </p:cNvPr>
          <p:cNvSpPr/>
          <p:nvPr/>
        </p:nvSpPr>
        <p:spPr>
          <a:xfrm>
            <a:off x="369454" y="3920259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voltage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AB8D23-CF29-6EE2-2071-77BFD8257271}"/>
              </a:ext>
            </a:extLst>
          </p:cNvPr>
          <p:cNvSpPr/>
          <p:nvPr/>
        </p:nvSpPr>
        <p:spPr>
          <a:xfrm>
            <a:off x="2290617" y="1920587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ampare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5F950-B8D3-CDA7-D9F1-CB6A9EE8C88A}"/>
              </a:ext>
            </a:extLst>
          </p:cNvPr>
          <p:cNvSpPr/>
          <p:nvPr/>
        </p:nvSpPr>
        <p:spPr>
          <a:xfrm>
            <a:off x="2290617" y="6151418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resist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232044-6443-0245-11D2-24E34A2EC2B3}"/>
              </a:ext>
            </a:extLst>
          </p:cNvPr>
          <p:cNvSpPr/>
          <p:nvPr/>
        </p:nvSpPr>
        <p:spPr>
          <a:xfrm>
            <a:off x="3800763" y="3920259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Digital system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7C1E57-3575-C6CA-8928-F69668A3EC7B}"/>
              </a:ext>
            </a:extLst>
          </p:cNvPr>
          <p:cNvSpPr/>
          <p:nvPr/>
        </p:nvSpPr>
        <p:spPr>
          <a:xfrm>
            <a:off x="7211289" y="388259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1,0 logic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E4C74A-A3C6-AC04-84E2-6C03D25A20EB}"/>
              </a:ext>
            </a:extLst>
          </p:cNvPr>
          <p:cNvSpPr/>
          <p:nvPr/>
        </p:nvSpPr>
        <p:spPr>
          <a:xfrm>
            <a:off x="6090226" y="579062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noise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F6C726-34CA-505C-17CC-CA4B1B02CB09}"/>
              </a:ext>
            </a:extLst>
          </p:cNvPr>
          <p:cNvSpPr/>
          <p:nvPr/>
        </p:nvSpPr>
        <p:spPr>
          <a:xfrm>
            <a:off x="5925126" y="2164771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Analog system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5B9157-B240-B8DA-BD8C-4F8FFD490896}"/>
              </a:ext>
            </a:extLst>
          </p:cNvPr>
          <p:cNvSpPr/>
          <p:nvPr/>
        </p:nvSpPr>
        <p:spPr>
          <a:xfrm>
            <a:off x="9658926" y="1506682"/>
            <a:ext cx="2985656" cy="1629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Binary (2-base number)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CBC515E-4118-AC87-DD93-DDF4E2198501}"/>
              </a:ext>
            </a:extLst>
          </p:cNvPr>
          <p:cNvSpPr/>
          <p:nvPr/>
        </p:nvSpPr>
        <p:spPr>
          <a:xfrm>
            <a:off x="10046853" y="3882592"/>
            <a:ext cx="2985656" cy="1629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Boolean algebra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C5D7A8-787C-D5E9-C76E-2B7A0B613F40}"/>
              </a:ext>
            </a:extLst>
          </p:cNvPr>
          <p:cNvSpPr/>
          <p:nvPr/>
        </p:nvSpPr>
        <p:spPr>
          <a:xfrm>
            <a:off x="9658926" y="6102278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TTL</a:t>
            </a:r>
            <a:endParaRPr lang="ko-KR" altLang="en-US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01A88871-B4A7-7CB1-05A6-F9ABD3A094A7}"/>
              </a:ext>
            </a:extLst>
          </p:cNvPr>
          <p:cNvCxnSpPr>
            <a:cxnSpLocks/>
            <a:stCxn id="35" idx="3"/>
            <a:endCxn id="41" idx="2"/>
          </p:cNvCxnSpPr>
          <p:nvPr/>
        </p:nvCxnSpPr>
        <p:spPr>
          <a:xfrm flipV="1">
            <a:off x="2493817" y="3007014"/>
            <a:ext cx="858982" cy="145645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BC07DAA9-7837-D0C5-F6D4-D06D2B4D9273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>
            <a:off x="2493817" y="4463473"/>
            <a:ext cx="1306946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65F56D52-30ED-92C5-70F5-AB08A4D2C70A}"/>
              </a:ext>
            </a:extLst>
          </p:cNvPr>
          <p:cNvCxnSpPr>
            <a:cxnSpLocks/>
            <a:stCxn id="35" idx="3"/>
            <a:endCxn id="43" idx="0"/>
          </p:cNvCxnSpPr>
          <p:nvPr/>
        </p:nvCxnSpPr>
        <p:spPr>
          <a:xfrm>
            <a:off x="2493817" y="4463473"/>
            <a:ext cx="858982" cy="168794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CFA73D-1629-1F5B-EA48-24704E46EE69}"/>
              </a:ext>
            </a:extLst>
          </p:cNvPr>
          <p:cNvSpPr/>
          <p:nvPr/>
        </p:nvSpPr>
        <p:spPr>
          <a:xfrm>
            <a:off x="4064902" y="8814524"/>
            <a:ext cx="4811243" cy="10864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래픽 75" descr="채팅 윤곽선">
            <a:extLst>
              <a:ext uri="{FF2B5EF4-FFF2-40B4-BE49-F238E27FC236}">
                <a16:creationId xmlns:a16="http://schemas.microsoft.com/office/drawing/2014/main" id="{CFE78EB5-38F1-D896-4981-9C43879234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25147" y="8913090"/>
            <a:ext cx="778884" cy="778884"/>
          </a:xfrm>
          <a:prstGeom prst="rect">
            <a:avLst/>
          </a:prstGeom>
        </p:spPr>
      </p:pic>
      <p:pic>
        <p:nvPicPr>
          <p:cNvPr id="78" name="그래픽 77" descr="커서 윤곽선">
            <a:extLst>
              <a:ext uri="{FF2B5EF4-FFF2-40B4-BE49-F238E27FC236}">
                <a16:creationId xmlns:a16="http://schemas.microsoft.com/office/drawing/2014/main" id="{826F42BC-043A-47DD-1559-54C348B22DA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635171" y="8945347"/>
            <a:ext cx="778884" cy="778884"/>
          </a:xfrm>
          <a:prstGeom prst="rect">
            <a:avLst/>
          </a:prstGeom>
        </p:spPr>
      </p:pic>
      <p:pic>
        <p:nvPicPr>
          <p:cNvPr id="80" name="그래픽 79" descr="줄 화살표: 일자형 단색으로 채워진">
            <a:extLst>
              <a:ext uri="{FF2B5EF4-FFF2-40B4-BE49-F238E27FC236}">
                <a16:creationId xmlns:a16="http://schemas.microsoft.com/office/drawing/2014/main" id="{C8501EF0-E883-0280-C360-7102EE0260F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562950" y="8913090"/>
            <a:ext cx="778884" cy="778884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E315B242-3C89-D6FF-91E5-44B8D2DB4812}"/>
              </a:ext>
            </a:extLst>
          </p:cNvPr>
          <p:cNvSpPr/>
          <p:nvPr/>
        </p:nvSpPr>
        <p:spPr>
          <a:xfrm>
            <a:off x="6171043" y="8530076"/>
            <a:ext cx="794327" cy="279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84" name="그래픽 83" descr="지우개 단색으로 채워진">
            <a:extLst>
              <a:ext uri="{FF2B5EF4-FFF2-40B4-BE49-F238E27FC236}">
                <a16:creationId xmlns:a16="http://schemas.microsoft.com/office/drawing/2014/main" id="{1A42CBD9-ABEF-C11C-9191-1977210ED49D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414980" y="8913090"/>
            <a:ext cx="812792" cy="778884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57778E08-0132-B36A-02EC-F8E9BA0B7CA1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9ED41833-5DA2-4231-88CF-510B729CEAC9}"/>
              </a:ext>
            </a:extLst>
          </p:cNvPr>
          <p:cNvCxnSpPr>
            <a:cxnSpLocks/>
          </p:cNvCxnSpPr>
          <p:nvPr/>
        </p:nvCxnSpPr>
        <p:spPr>
          <a:xfrm>
            <a:off x="5904343" y="4413105"/>
            <a:ext cx="1306946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4982C0-1732-524C-3A27-DC5AE3F01A1B}"/>
              </a:ext>
            </a:extLst>
          </p:cNvPr>
          <p:cNvSpPr/>
          <p:nvPr/>
        </p:nvSpPr>
        <p:spPr>
          <a:xfrm>
            <a:off x="59797" y="60309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42CB728-E8AA-9E7C-616A-088B22B0BEA7}"/>
              </a:ext>
            </a:extLst>
          </p:cNvPr>
          <p:cNvSpPr/>
          <p:nvPr/>
        </p:nvSpPr>
        <p:spPr>
          <a:xfrm>
            <a:off x="152299" y="1432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4E33D-D50B-4821-1A9E-F2679F428D2D}"/>
              </a:ext>
            </a:extLst>
          </p:cNvPr>
          <p:cNvSpPr txBox="1"/>
          <p:nvPr/>
        </p:nvSpPr>
        <p:spPr>
          <a:xfrm>
            <a:off x="440817" y="134075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연결 지우기 버튼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2B389-1488-95F2-8F8B-B83F816FCB24}"/>
              </a:ext>
            </a:extLst>
          </p:cNvPr>
          <p:cNvSpPr txBox="1"/>
          <p:nvPr/>
        </p:nvSpPr>
        <p:spPr>
          <a:xfrm>
            <a:off x="59797" y="454477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클릭시</a:t>
            </a:r>
            <a:r>
              <a:rPr lang="ko-KR" altLang="en-US" sz="1400" dirty="0"/>
              <a:t> 다음 클릭이 접점을</a:t>
            </a:r>
            <a:endParaRPr lang="en-US" altLang="ko-KR" sz="1400" dirty="0"/>
          </a:p>
          <a:p>
            <a:r>
              <a:rPr lang="ko-KR" altLang="en-US" sz="1400" dirty="0"/>
              <a:t>지울 수 있도록 해주는 버튼</a:t>
            </a: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ADCE26-8575-7F4D-DCAA-267A5C7841A9}"/>
              </a:ext>
            </a:extLst>
          </p:cNvPr>
          <p:cNvSpPr/>
          <p:nvPr/>
        </p:nvSpPr>
        <p:spPr>
          <a:xfrm>
            <a:off x="2875220" y="64916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2F75CE1-CC9F-DCCC-E7FC-62B0A14983B5}"/>
              </a:ext>
            </a:extLst>
          </p:cNvPr>
          <p:cNvSpPr/>
          <p:nvPr/>
        </p:nvSpPr>
        <p:spPr>
          <a:xfrm>
            <a:off x="2967722" y="147905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E64CD-43B6-3CA9-CC12-C3403C981BF3}"/>
              </a:ext>
            </a:extLst>
          </p:cNvPr>
          <p:cNvSpPr txBox="1"/>
          <p:nvPr/>
        </p:nvSpPr>
        <p:spPr>
          <a:xfrm>
            <a:off x="3256240" y="138682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연결 하기 버튼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A467E-5D65-94BD-17FC-93DF4E6C1FF6}"/>
              </a:ext>
            </a:extLst>
          </p:cNvPr>
          <p:cNvSpPr txBox="1"/>
          <p:nvPr/>
        </p:nvSpPr>
        <p:spPr>
          <a:xfrm>
            <a:off x="2875220" y="459084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클릭시</a:t>
            </a:r>
            <a:r>
              <a:rPr lang="ko-KR" altLang="en-US" sz="1400" dirty="0"/>
              <a:t> 다음 클릭이 접점을</a:t>
            </a:r>
            <a:endParaRPr lang="en-US" altLang="ko-KR" sz="1400" dirty="0"/>
          </a:p>
          <a:p>
            <a:r>
              <a:rPr lang="ko-KR" altLang="en-US" sz="1400" dirty="0" err="1"/>
              <a:t>잇도록</a:t>
            </a:r>
            <a:r>
              <a:rPr lang="ko-KR" altLang="en-US" sz="1400" dirty="0"/>
              <a:t> 하는 버튼</a:t>
            </a: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52CECF-314C-6BEA-00BA-60E017937E60}"/>
              </a:ext>
            </a:extLst>
          </p:cNvPr>
          <p:cNvSpPr/>
          <p:nvPr/>
        </p:nvSpPr>
        <p:spPr>
          <a:xfrm>
            <a:off x="5705170" y="74754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B9745C-F838-7651-405F-771A54B0E718}"/>
              </a:ext>
            </a:extLst>
          </p:cNvPr>
          <p:cNvSpPr/>
          <p:nvPr/>
        </p:nvSpPr>
        <p:spPr>
          <a:xfrm>
            <a:off x="5797672" y="157743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69D2E-03E7-7B44-5189-B14291C7AF14}"/>
              </a:ext>
            </a:extLst>
          </p:cNvPr>
          <p:cNvSpPr txBox="1"/>
          <p:nvPr/>
        </p:nvSpPr>
        <p:spPr>
          <a:xfrm>
            <a:off x="6086190" y="148520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일반 클릭 버튼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A0259-2B41-5F13-3545-DC59FAEB7974}"/>
              </a:ext>
            </a:extLst>
          </p:cNvPr>
          <p:cNvSpPr txBox="1"/>
          <p:nvPr/>
        </p:nvSpPr>
        <p:spPr>
          <a:xfrm>
            <a:off x="5705170" y="468922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일반적인 클릭으로 바꾸는 버튼</a:t>
            </a:r>
            <a:endParaRPr lang="en-US" altLang="ko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7ABEDE-D205-FAF3-758B-727211CC2C2F}"/>
              </a:ext>
            </a:extLst>
          </p:cNvPr>
          <p:cNvSpPr/>
          <p:nvPr/>
        </p:nvSpPr>
        <p:spPr>
          <a:xfrm>
            <a:off x="8520593" y="74754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48B321-D81C-2DE1-47AC-D903955927AE}"/>
              </a:ext>
            </a:extLst>
          </p:cNvPr>
          <p:cNvSpPr/>
          <p:nvPr/>
        </p:nvSpPr>
        <p:spPr>
          <a:xfrm>
            <a:off x="8613095" y="157743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17196-CB5D-F585-ADBC-53D5C3AB6D1B}"/>
              </a:ext>
            </a:extLst>
          </p:cNvPr>
          <p:cNvSpPr txBox="1"/>
          <p:nvPr/>
        </p:nvSpPr>
        <p:spPr>
          <a:xfrm>
            <a:off x="8901613" y="14852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Node </a:t>
            </a:r>
            <a:r>
              <a:rPr lang="ko-KR" altLang="en-US" b="1" dirty="0"/>
              <a:t>생성 버튼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B1859F-59B9-0253-F582-9D77FC000EE9}"/>
              </a:ext>
            </a:extLst>
          </p:cNvPr>
          <p:cNvSpPr txBox="1"/>
          <p:nvPr/>
        </p:nvSpPr>
        <p:spPr>
          <a:xfrm>
            <a:off x="8520593" y="468922"/>
            <a:ext cx="2549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Node</a:t>
            </a:r>
            <a:r>
              <a:rPr lang="ko-KR" altLang="en-US" sz="1400" dirty="0"/>
              <a:t>를 생성할 수 있게 </a:t>
            </a:r>
            <a:r>
              <a:rPr lang="ko-KR" altLang="en-US" sz="1400" dirty="0" err="1"/>
              <a:t>만들는</a:t>
            </a:r>
            <a:endParaRPr lang="en-US" altLang="ko-KR" sz="1400" dirty="0"/>
          </a:p>
          <a:p>
            <a:r>
              <a:rPr lang="ko-KR" altLang="en-US" sz="1400" dirty="0"/>
              <a:t>버튼</a:t>
            </a:r>
            <a:endParaRPr lang="en-US" altLang="ko-KR" sz="14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F8D9D7E-3949-92C4-34B3-97FA01BE698F}"/>
              </a:ext>
            </a:extLst>
          </p:cNvPr>
          <p:cNvSpPr/>
          <p:nvPr/>
        </p:nvSpPr>
        <p:spPr>
          <a:xfrm>
            <a:off x="4243629" y="8908041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75C47E-2AF1-A295-1501-A668DF5CB981}"/>
              </a:ext>
            </a:extLst>
          </p:cNvPr>
          <p:cNvSpPr/>
          <p:nvPr/>
        </p:nvSpPr>
        <p:spPr>
          <a:xfrm>
            <a:off x="5386445" y="8908040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BE51F84-C52B-38BD-B258-EEEF62240032}"/>
              </a:ext>
            </a:extLst>
          </p:cNvPr>
          <p:cNvSpPr/>
          <p:nvPr/>
        </p:nvSpPr>
        <p:spPr>
          <a:xfrm>
            <a:off x="6408229" y="8908039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51C01A7-8D45-DEF9-10D3-8D3FD0F8582C}"/>
              </a:ext>
            </a:extLst>
          </p:cNvPr>
          <p:cNvSpPr/>
          <p:nvPr/>
        </p:nvSpPr>
        <p:spPr>
          <a:xfrm>
            <a:off x="7505194" y="890803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70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B083C-B297-8A12-FC36-9BE05204AB68}"/>
              </a:ext>
            </a:extLst>
          </p:cNvPr>
          <p:cNvSpPr/>
          <p:nvPr/>
        </p:nvSpPr>
        <p:spPr>
          <a:xfrm>
            <a:off x="2558473" y="1433076"/>
            <a:ext cx="10649527" cy="8489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1EE0D-B655-B73B-9865-DA70DD781D1A}"/>
              </a:ext>
            </a:extLst>
          </p:cNvPr>
          <p:cNvSpPr txBox="1"/>
          <p:nvPr/>
        </p:nvSpPr>
        <p:spPr>
          <a:xfrm>
            <a:off x="2876547" y="1826993"/>
            <a:ext cx="653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•</a:t>
            </a:r>
            <a:r>
              <a:rPr lang="ko-KR" altLang="en-US" sz="4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ko-KR" altLang="en-US" sz="4000" dirty="0"/>
              <a:t>전압이란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1F138-983D-25A7-61D4-46C90965F51F}"/>
              </a:ext>
            </a:extLst>
          </p:cNvPr>
          <p:cNvSpPr txBox="1"/>
          <p:nvPr/>
        </p:nvSpPr>
        <p:spPr>
          <a:xfrm flipH="1">
            <a:off x="3215409" y="2594841"/>
            <a:ext cx="653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전위차라고도 하며 풀어서 설명하면 전기적 위치 에너지가 </a:t>
            </a:r>
            <a:r>
              <a:rPr lang="ko-KR" altLang="en-US" dirty="0" err="1"/>
              <a:t>어떠하냐를</a:t>
            </a:r>
            <a:r>
              <a:rPr lang="ko-KR" altLang="en-US" dirty="0"/>
              <a:t> 나타내는 개념이다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525182-84C2-D5FE-2557-9753AD216A09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DD54E9-F5A5-E0E3-F861-81331203BC79}"/>
              </a:ext>
            </a:extLst>
          </p:cNvPr>
          <p:cNvSpPr/>
          <p:nvPr/>
        </p:nvSpPr>
        <p:spPr>
          <a:xfrm>
            <a:off x="0" y="1433076"/>
            <a:ext cx="2558473" cy="8489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A74A12B-690E-225F-FFFD-90E7C791C2AD}"/>
              </a:ext>
            </a:extLst>
          </p:cNvPr>
          <p:cNvSpPr/>
          <p:nvPr/>
        </p:nvSpPr>
        <p:spPr>
          <a:xfrm>
            <a:off x="193964" y="3423444"/>
            <a:ext cx="2170546" cy="5626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resist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BE9426B-39BD-2582-6DDF-9BE20F64E573}"/>
              </a:ext>
            </a:extLst>
          </p:cNvPr>
          <p:cNvSpPr/>
          <p:nvPr/>
        </p:nvSpPr>
        <p:spPr>
          <a:xfrm>
            <a:off x="222250" y="4148498"/>
            <a:ext cx="2142260" cy="5626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ampere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04C25-CBEA-A766-CE2A-41A7F9D3C4A7}"/>
              </a:ext>
            </a:extLst>
          </p:cNvPr>
          <p:cNvSpPr/>
          <p:nvPr/>
        </p:nvSpPr>
        <p:spPr>
          <a:xfrm>
            <a:off x="110836" y="1964099"/>
            <a:ext cx="2336800" cy="1295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voltage</a:t>
            </a:r>
            <a:endParaRPr lang="ko-KR" altLang="en-US" dirty="0"/>
          </a:p>
        </p:txBody>
      </p:sp>
      <p:pic>
        <p:nvPicPr>
          <p:cNvPr id="4" name="그림 3" descr="스케치, 도표, 라인 아트, 그림이(가) 표시된 사진&#10;&#10;자동 생성된 설명">
            <a:extLst>
              <a:ext uri="{FF2B5EF4-FFF2-40B4-BE49-F238E27FC236}">
                <a16:creationId xmlns:a16="http://schemas.microsoft.com/office/drawing/2014/main" id="{7F3AA8E5-6562-51B1-0E9B-88B2F89F6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91" y="3241172"/>
            <a:ext cx="4941548" cy="380267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0B1E46-7EA1-B4C4-07D2-DF119E4C03FB}"/>
              </a:ext>
            </a:extLst>
          </p:cNvPr>
          <p:cNvSpPr/>
          <p:nvPr/>
        </p:nvSpPr>
        <p:spPr>
          <a:xfrm>
            <a:off x="222250" y="4873552"/>
            <a:ext cx="2142260" cy="562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9B07CFA-4F4E-E8A5-BA70-13C0C91CF745}"/>
              </a:ext>
            </a:extLst>
          </p:cNvPr>
          <p:cNvSpPr/>
          <p:nvPr/>
        </p:nvSpPr>
        <p:spPr>
          <a:xfrm rot="10800000">
            <a:off x="110837" y="1532892"/>
            <a:ext cx="431422" cy="2941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CEDA10-1CF3-2441-54A9-8859E9A1B741}"/>
              </a:ext>
            </a:extLst>
          </p:cNvPr>
          <p:cNvSpPr/>
          <p:nvPr/>
        </p:nvSpPr>
        <p:spPr>
          <a:xfrm>
            <a:off x="1973481" y="1496213"/>
            <a:ext cx="431422" cy="4312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계층 구조형 단색으로 채워진">
            <a:extLst>
              <a:ext uri="{FF2B5EF4-FFF2-40B4-BE49-F238E27FC236}">
                <a16:creationId xmlns:a16="http://schemas.microsoft.com/office/drawing/2014/main" id="{31CE16D6-19E5-2FEC-9632-F44A6A7CE8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86925" y="1506148"/>
            <a:ext cx="417978" cy="41797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0CAF35-B9A3-8C3C-BB09-FDB757110943}"/>
              </a:ext>
            </a:extLst>
          </p:cNvPr>
          <p:cNvSpPr/>
          <p:nvPr/>
        </p:nvSpPr>
        <p:spPr>
          <a:xfrm>
            <a:off x="110836" y="70711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43C388-7116-694C-50F5-31CFD2DA8DD4}"/>
              </a:ext>
            </a:extLst>
          </p:cNvPr>
          <p:cNvSpPr/>
          <p:nvPr/>
        </p:nvSpPr>
        <p:spPr>
          <a:xfrm>
            <a:off x="203338" y="153700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FD8D1-B456-4012-7FD3-CF48D3B778C2}"/>
              </a:ext>
            </a:extLst>
          </p:cNvPr>
          <p:cNvSpPr txBox="1"/>
          <p:nvPr/>
        </p:nvSpPr>
        <p:spPr>
          <a:xfrm>
            <a:off x="491856" y="14447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앞 버튼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D142B9-A0CA-BAE5-B9CA-0A5D9C26F1AD}"/>
              </a:ext>
            </a:extLst>
          </p:cNvPr>
          <p:cNvSpPr txBox="1"/>
          <p:nvPr/>
        </p:nvSpPr>
        <p:spPr>
          <a:xfrm>
            <a:off x="110836" y="464879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만약 상위 </a:t>
            </a:r>
            <a:r>
              <a:rPr lang="en-US" altLang="ko-KR" sz="1400" dirty="0"/>
              <a:t>Node</a:t>
            </a:r>
            <a:r>
              <a:rPr lang="ko-KR" altLang="en-US" sz="1400" dirty="0"/>
              <a:t>가 있으면</a:t>
            </a:r>
            <a:endParaRPr lang="en-US" altLang="ko-KR" sz="1400" dirty="0"/>
          </a:p>
          <a:p>
            <a:r>
              <a:rPr lang="ko-KR" altLang="en-US" sz="1400" dirty="0"/>
              <a:t>앞으로 가는 버튼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724F40-2176-32A7-B910-23D4DD9AB1F0}"/>
              </a:ext>
            </a:extLst>
          </p:cNvPr>
          <p:cNvSpPr/>
          <p:nvPr/>
        </p:nvSpPr>
        <p:spPr>
          <a:xfrm>
            <a:off x="2958964" y="70711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304E433-53E6-012E-64B7-241ECE7E1E59}"/>
              </a:ext>
            </a:extLst>
          </p:cNvPr>
          <p:cNvSpPr/>
          <p:nvPr/>
        </p:nvSpPr>
        <p:spPr>
          <a:xfrm>
            <a:off x="3051466" y="153700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B506E-8F6A-AC0D-A365-D7DDE326DC63}"/>
              </a:ext>
            </a:extLst>
          </p:cNvPr>
          <p:cNvSpPr txBox="1"/>
          <p:nvPr/>
        </p:nvSpPr>
        <p:spPr>
          <a:xfrm>
            <a:off x="2958964" y="464879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만약 하위 </a:t>
            </a:r>
            <a:r>
              <a:rPr lang="en-US" altLang="ko-KR" sz="1400" dirty="0"/>
              <a:t>Node</a:t>
            </a:r>
            <a:r>
              <a:rPr lang="ko-KR" altLang="en-US" sz="1400" dirty="0"/>
              <a:t>가 있으면</a:t>
            </a:r>
            <a:endParaRPr lang="en-US" altLang="ko-KR" sz="1400" dirty="0"/>
          </a:p>
          <a:p>
            <a:r>
              <a:rPr lang="ko-KR" altLang="en-US" sz="1400" dirty="0"/>
              <a:t>뒤로 가는 버튼</a:t>
            </a:r>
            <a:endParaRPr lang="en-US" altLang="ko-KR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A403CC-82D3-435B-69C3-928D060DAAE8}"/>
              </a:ext>
            </a:extLst>
          </p:cNvPr>
          <p:cNvSpPr/>
          <p:nvPr/>
        </p:nvSpPr>
        <p:spPr>
          <a:xfrm>
            <a:off x="5787975" y="77770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8525031-D71D-B3E0-2A34-9529694A7545}"/>
              </a:ext>
            </a:extLst>
          </p:cNvPr>
          <p:cNvSpPr/>
          <p:nvPr/>
        </p:nvSpPr>
        <p:spPr>
          <a:xfrm>
            <a:off x="5880477" y="160759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CFF12-EBE1-4918-13D4-0E6B47F5EFCB}"/>
              </a:ext>
            </a:extLst>
          </p:cNvPr>
          <p:cNvSpPr txBox="1"/>
          <p:nvPr/>
        </p:nvSpPr>
        <p:spPr>
          <a:xfrm>
            <a:off x="6168995" y="15153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Root</a:t>
            </a:r>
            <a:r>
              <a:rPr lang="ko-KR" altLang="en-US" b="1" dirty="0"/>
              <a:t>로 보기 버튼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663784-6E29-4A7D-9D3A-C1720749F2F1}"/>
              </a:ext>
            </a:extLst>
          </p:cNvPr>
          <p:cNvSpPr txBox="1"/>
          <p:nvPr/>
        </p:nvSpPr>
        <p:spPr>
          <a:xfrm>
            <a:off x="5787975" y="471938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해당 </a:t>
            </a:r>
            <a:r>
              <a:rPr lang="ko-KR" altLang="en-US" sz="1400" dirty="0" err="1"/>
              <a:t>위크스패이스의</a:t>
            </a:r>
            <a:endParaRPr lang="en-US" altLang="ko-KR" sz="1400" dirty="0"/>
          </a:p>
          <a:p>
            <a:r>
              <a:rPr lang="ko-KR" altLang="en-US" sz="1400" dirty="0"/>
              <a:t>루트창으로 돌아간다</a:t>
            </a:r>
            <a:r>
              <a:rPr lang="en-US" altLang="ko-KR" sz="1400" dirty="0"/>
              <a:t>.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788A101-F7F8-62DA-0A0D-4A7E6231D640}"/>
              </a:ext>
            </a:extLst>
          </p:cNvPr>
          <p:cNvSpPr/>
          <p:nvPr/>
        </p:nvSpPr>
        <p:spPr>
          <a:xfrm>
            <a:off x="695829" y="1545509"/>
            <a:ext cx="431422" cy="2941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BB8584-721B-9862-91EA-A98388591A89}"/>
              </a:ext>
            </a:extLst>
          </p:cNvPr>
          <p:cNvSpPr txBox="1"/>
          <p:nvPr/>
        </p:nvSpPr>
        <p:spPr>
          <a:xfrm>
            <a:off x="3346419" y="15153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뒤 버튼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05872D3-C713-389B-E8D5-3AF120A7B8D7}"/>
              </a:ext>
            </a:extLst>
          </p:cNvPr>
          <p:cNvSpPr/>
          <p:nvPr/>
        </p:nvSpPr>
        <p:spPr>
          <a:xfrm>
            <a:off x="-95391" y="1294562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8B7F4CF-4FEA-D3C1-E0DB-6E04333419EB}"/>
              </a:ext>
            </a:extLst>
          </p:cNvPr>
          <p:cNvSpPr/>
          <p:nvPr/>
        </p:nvSpPr>
        <p:spPr>
          <a:xfrm>
            <a:off x="1027436" y="1264257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7636A02-4A7C-8FCA-E618-5154B661DDF7}"/>
              </a:ext>
            </a:extLst>
          </p:cNvPr>
          <p:cNvSpPr/>
          <p:nvPr/>
        </p:nvSpPr>
        <p:spPr>
          <a:xfrm>
            <a:off x="1672589" y="1252533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BBAC0A-F540-7A8E-2645-0D13B6A00CE0}"/>
              </a:ext>
            </a:extLst>
          </p:cNvPr>
          <p:cNvSpPr/>
          <p:nvPr/>
        </p:nvSpPr>
        <p:spPr>
          <a:xfrm>
            <a:off x="8601588" y="80990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A3A4F4D-8EB6-92A7-80CA-C93B88DB25B9}"/>
              </a:ext>
            </a:extLst>
          </p:cNvPr>
          <p:cNvSpPr/>
          <p:nvPr/>
        </p:nvSpPr>
        <p:spPr>
          <a:xfrm>
            <a:off x="8694090" y="163979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3EDD63-3B18-9F35-B915-F1A57984A46F}"/>
              </a:ext>
            </a:extLst>
          </p:cNvPr>
          <p:cNvSpPr txBox="1"/>
          <p:nvPr/>
        </p:nvSpPr>
        <p:spPr>
          <a:xfrm>
            <a:off x="8982608" y="154756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Node </a:t>
            </a:r>
            <a:r>
              <a:rPr lang="ko-KR" altLang="en-US" b="1" dirty="0"/>
              <a:t>추가</a:t>
            </a:r>
            <a:r>
              <a:rPr lang="en-US" altLang="ko-KR" b="1" dirty="0"/>
              <a:t> </a:t>
            </a:r>
            <a:r>
              <a:rPr lang="ko-KR" altLang="en-US" b="1" dirty="0"/>
              <a:t>버튼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3BE052-5251-56CD-40B5-673EC7A228FF}"/>
              </a:ext>
            </a:extLst>
          </p:cNvPr>
          <p:cNvSpPr txBox="1"/>
          <p:nvPr/>
        </p:nvSpPr>
        <p:spPr>
          <a:xfrm>
            <a:off x="8601588" y="475158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해당 </a:t>
            </a:r>
            <a:r>
              <a:rPr lang="en-US" altLang="ko-KR" sz="1400" dirty="0"/>
              <a:t>node</a:t>
            </a:r>
            <a:r>
              <a:rPr lang="ko-KR" altLang="en-US" sz="1400" dirty="0"/>
              <a:t>의 새로운 접점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node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추가한다</a:t>
            </a:r>
            <a:endParaRPr lang="en-US" altLang="ko-KR" sz="14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750A1E3-425F-06E8-9451-54C2A640B167}"/>
              </a:ext>
            </a:extLst>
          </p:cNvPr>
          <p:cNvSpPr/>
          <p:nvPr/>
        </p:nvSpPr>
        <p:spPr>
          <a:xfrm>
            <a:off x="-14511" y="4662785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55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웹이(가) 표시된 사진&#10;&#10;자동 생성된 설명">
            <a:extLst>
              <a:ext uri="{FF2B5EF4-FFF2-40B4-BE49-F238E27FC236}">
                <a16:creationId xmlns:a16="http://schemas.microsoft.com/office/drawing/2014/main" id="{BA9BDC31-5081-C072-AD80-C06C9B4D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9" y="1521277"/>
            <a:ext cx="12995905" cy="83244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A3BB7C5-DD44-8A2D-0CB2-35EC0FD863E4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1B779D-5B1A-0633-91E7-B0F19B2BE867}"/>
              </a:ext>
            </a:extLst>
          </p:cNvPr>
          <p:cNvSpPr/>
          <p:nvPr/>
        </p:nvSpPr>
        <p:spPr>
          <a:xfrm>
            <a:off x="59797" y="60309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651CAC-2BAA-800A-DE72-D1B6777E968C}"/>
              </a:ext>
            </a:extLst>
          </p:cNvPr>
          <p:cNvSpPr/>
          <p:nvPr/>
        </p:nvSpPr>
        <p:spPr>
          <a:xfrm>
            <a:off x="152299" y="1432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E7722-BE44-F209-7E5A-BD2FC7E3517E}"/>
              </a:ext>
            </a:extLst>
          </p:cNvPr>
          <p:cNvSpPr txBox="1"/>
          <p:nvPr/>
        </p:nvSpPr>
        <p:spPr>
          <a:xfrm>
            <a:off x="394022" y="11422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 버튼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F91B-0A02-F644-FFA9-156D5CCE7053}"/>
              </a:ext>
            </a:extLst>
          </p:cNvPr>
          <p:cNvSpPr txBox="1"/>
          <p:nvPr/>
        </p:nvSpPr>
        <p:spPr>
          <a:xfrm>
            <a:off x="59797" y="454477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로그인 창으로 넘어간다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29908-8430-C857-81A7-385652221A2B}"/>
              </a:ext>
            </a:extLst>
          </p:cNvPr>
          <p:cNvSpPr txBox="1"/>
          <p:nvPr/>
        </p:nvSpPr>
        <p:spPr>
          <a:xfrm>
            <a:off x="790886" y="4015038"/>
            <a:ext cx="1159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Knowledge root</a:t>
            </a:r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에 오신걸 환영합니다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ABCCF74-D22B-D280-9DB7-673E44426630}"/>
              </a:ext>
            </a:extLst>
          </p:cNvPr>
          <p:cNvSpPr/>
          <p:nvPr/>
        </p:nvSpPr>
        <p:spPr>
          <a:xfrm>
            <a:off x="2815423" y="6371259"/>
            <a:ext cx="1891915" cy="680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B331E1E-4DDD-9FCE-B5BF-5CF5CD2F1495}"/>
              </a:ext>
            </a:extLst>
          </p:cNvPr>
          <p:cNvSpPr/>
          <p:nvPr/>
        </p:nvSpPr>
        <p:spPr>
          <a:xfrm>
            <a:off x="8500662" y="6371258"/>
            <a:ext cx="1891915" cy="680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가입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5A2741-59B1-CF68-139B-8743EEC68A76}"/>
              </a:ext>
            </a:extLst>
          </p:cNvPr>
          <p:cNvSpPr txBox="1"/>
          <p:nvPr/>
        </p:nvSpPr>
        <p:spPr>
          <a:xfrm>
            <a:off x="3032558" y="4962315"/>
            <a:ext cx="711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다음중</a:t>
            </a:r>
            <a:r>
              <a:rPr lang="ko-KR" alt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하나를 선택하여  지식의 씨앗을 키워보세요</a:t>
            </a:r>
            <a:r>
              <a:rPr lang="en-US" altLang="ko-K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ko-KR" alt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51519E-E2F3-25F2-ADD2-E0E1CDFCDF9F}"/>
              </a:ext>
            </a:extLst>
          </p:cNvPr>
          <p:cNvSpPr/>
          <p:nvPr/>
        </p:nvSpPr>
        <p:spPr>
          <a:xfrm>
            <a:off x="2875220" y="62107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F454978-3165-C136-5272-56EB6D605C59}"/>
              </a:ext>
            </a:extLst>
          </p:cNvPr>
          <p:cNvSpPr/>
          <p:nvPr/>
        </p:nvSpPr>
        <p:spPr>
          <a:xfrm>
            <a:off x="2967722" y="145096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CD39F-2042-6EFB-528A-92AD85ECCFC2}"/>
              </a:ext>
            </a:extLst>
          </p:cNvPr>
          <p:cNvSpPr txBox="1"/>
          <p:nvPr/>
        </p:nvSpPr>
        <p:spPr>
          <a:xfrm>
            <a:off x="3209445" y="11602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회원가입 버튼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265365-35A1-0595-88C6-A71509F21CA0}"/>
              </a:ext>
            </a:extLst>
          </p:cNvPr>
          <p:cNvSpPr txBox="1"/>
          <p:nvPr/>
        </p:nvSpPr>
        <p:spPr>
          <a:xfrm>
            <a:off x="2875220" y="456275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창으로 넘어간다</a:t>
            </a:r>
            <a:endParaRPr lang="en-US" altLang="ko-KR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37FF58-7215-58EC-93F0-7C449E5F929A}"/>
              </a:ext>
            </a:extLst>
          </p:cNvPr>
          <p:cNvSpPr/>
          <p:nvPr/>
        </p:nvSpPr>
        <p:spPr>
          <a:xfrm>
            <a:off x="2645985" y="621566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B5F5B74-F80E-719A-03F3-DD3BF5D9F358}"/>
              </a:ext>
            </a:extLst>
          </p:cNvPr>
          <p:cNvSpPr/>
          <p:nvPr/>
        </p:nvSpPr>
        <p:spPr>
          <a:xfrm>
            <a:off x="8340685" y="617973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99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3BB7C5-DD44-8A2D-0CB2-35EC0FD863E4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1B779D-5B1A-0633-91E7-B0F19B2BE867}"/>
              </a:ext>
            </a:extLst>
          </p:cNvPr>
          <p:cNvSpPr/>
          <p:nvPr/>
        </p:nvSpPr>
        <p:spPr>
          <a:xfrm>
            <a:off x="59797" y="60309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651CAC-2BAA-800A-DE72-D1B6777E968C}"/>
              </a:ext>
            </a:extLst>
          </p:cNvPr>
          <p:cNvSpPr/>
          <p:nvPr/>
        </p:nvSpPr>
        <p:spPr>
          <a:xfrm>
            <a:off x="152299" y="1432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E7722-BE44-F209-7E5A-BD2FC7E3517E}"/>
              </a:ext>
            </a:extLst>
          </p:cNvPr>
          <p:cNvSpPr txBox="1"/>
          <p:nvPr/>
        </p:nvSpPr>
        <p:spPr>
          <a:xfrm>
            <a:off x="476671" y="11602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아이디</a:t>
            </a:r>
            <a:r>
              <a:rPr lang="en-US" altLang="ko-KR" b="1" dirty="0"/>
              <a:t> </a:t>
            </a:r>
            <a:r>
              <a:rPr lang="ko-KR" altLang="en-US" b="1" dirty="0" err="1"/>
              <a:t>입력창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F91B-0A02-F644-FFA9-156D5CCE7053}"/>
              </a:ext>
            </a:extLst>
          </p:cNvPr>
          <p:cNvSpPr txBox="1"/>
          <p:nvPr/>
        </p:nvSpPr>
        <p:spPr>
          <a:xfrm>
            <a:off x="59797" y="454477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아이디는 한문</a:t>
            </a:r>
            <a:r>
              <a:rPr lang="en-US" altLang="ko-KR" sz="1400" dirty="0"/>
              <a:t>, </a:t>
            </a:r>
            <a:r>
              <a:rPr lang="ko-KR" altLang="en-US" sz="1400" dirty="0"/>
              <a:t>영문</a:t>
            </a:r>
            <a:r>
              <a:rPr lang="en-US" altLang="ko-KR" sz="1400" dirty="0"/>
              <a:t>, </a:t>
            </a:r>
            <a:r>
              <a:rPr lang="ko-KR" altLang="en-US" sz="1400" dirty="0"/>
              <a:t>숫자까지 </a:t>
            </a:r>
            <a:endParaRPr lang="en-US" altLang="ko-KR" sz="1400" dirty="0"/>
          </a:p>
          <a:p>
            <a:r>
              <a:rPr lang="ko-KR" altLang="en-US" sz="1400" dirty="0"/>
              <a:t>허용하며 </a:t>
            </a:r>
            <a:r>
              <a:rPr lang="en-US" altLang="ko-KR" sz="1400" dirty="0"/>
              <a:t>30</a:t>
            </a:r>
            <a:r>
              <a:rPr lang="ko-KR" altLang="en-US" sz="1400" dirty="0"/>
              <a:t>자 이내여야 한다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51519E-E2F3-25F2-ADD2-E0E1CDFCDF9F}"/>
              </a:ext>
            </a:extLst>
          </p:cNvPr>
          <p:cNvSpPr/>
          <p:nvPr/>
        </p:nvSpPr>
        <p:spPr>
          <a:xfrm>
            <a:off x="2875220" y="62107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F454978-3165-C136-5272-56EB6D605C59}"/>
              </a:ext>
            </a:extLst>
          </p:cNvPr>
          <p:cNvSpPr/>
          <p:nvPr/>
        </p:nvSpPr>
        <p:spPr>
          <a:xfrm>
            <a:off x="2967722" y="145096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CD39F-2042-6EFB-528A-92AD85ECCFC2}"/>
              </a:ext>
            </a:extLst>
          </p:cNvPr>
          <p:cNvSpPr txBox="1"/>
          <p:nvPr/>
        </p:nvSpPr>
        <p:spPr>
          <a:xfrm>
            <a:off x="3209445" y="11602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이메일 </a:t>
            </a:r>
            <a:r>
              <a:rPr lang="ko-KR" altLang="en-US" b="1" dirty="0" err="1"/>
              <a:t>입력창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265365-35A1-0595-88C6-A71509F21CA0}"/>
              </a:ext>
            </a:extLst>
          </p:cNvPr>
          <p:cNvSpPr txBox="1"/>
          <p:nvPr/>
        </p:nvSpPr>
        <p:spPr>
          <a:xfrm>
            <a:off x="2875220" y="456275"/>
            <a:ext cx="248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이메일은 영어 숫자가 조합된 </a:t>
            </a:r>
            <a:endParaRPr lang="en-US" altLang="ko-KR" sz="1400" dirty="0"/>
          </a:p>
          <a:p>
            <a:r>
              <a:rPr lang="en-US" altLang="ko-KR" sz="1400" dirty="0"/>
              <a:t>30</a:t>
            </a:r>
            <a:r>
              <a:rPr lang="ko-KR" altLang="en-US" sz="1400" dirty="0"/>
              <a:t>자 이내의 문자여야 한다</a:t>
            </a:r>
            <a:r>
              <a:rPr lang="en-US" altLang="ko-KR" sz="14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052C-9780-151D-4E2A-F30D5DF9977B}"/>
              </a:ext>
            </a:extLst>
          </p:cNvPr>
          <p:cNvSpPr/>
          <p:nvPr/>
        </p:nvSpPr>
        <p:spPr>
          <a:xfrm>
            <a:off x="4411768" y="2573078"/>
            <a:ext cx="4286417" cy="6485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DE80D-137A-A6B9-850B-1FEA9E1161AB}"/>
              </a:ext>
            </a:extLst>
          </p:cNvPr>
          <p:cNvSpPr txBox="1"/>
          <p:nvPr/>
        </p:nvSpPr>
        <p:spPr>
          <a:xfrm>
            <a:off x="5218042" y="1651672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회원 가입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4C80CD-1D5B-4643-6DF8-2AE74166C447}"/>
              </a:ext>
            </a:extLst>
          </p:cNvPr>
          <p:cNvSpPr/>
          <p:nvPr/>
        </p:nvSpPr>
        <p:spPr>
          <a:xfrm>
            <a:off x="4614530" y="4025431"/>
            <a:ext cx="3891517" cy="7997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1683A-D4C5-5310-0BEA-A6763020234C}"/>
              </a:ext>
            </a:extLst>
          </p:cNvPr>
          <p:cNvSpPr txBox="1"/>
          <p:nvPr/>
        </p:nvSpPr>
        <p:spPr>
          <a:xfrm>
            <a:off x="6271848" y="6901907"/>
            <a:ext cx="66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E6E00ED-4ACC-402B-6DF3-35003833EC50}"/>
              </a:ext>
            </a:extLst>
          </p:cNvPr>
          <p:cNvCxnSpPr>
            <a:cxnSpLocks/>
          </p:cNvCxnSpPr>
          <p:nvPr/>
        </p:nvCxnSpPr>
        <p:spPr>
          <a:xfrm>
            <a:off x="4617307" y="7086573"/>
            <a:ext cx="15204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F49667-A8D6-23CE-C8BF-A29619F71E57}"/>
              </a:ext>
            </a:extLst>
          </p:cNvPr>
          <p:cNvCxnSpPr>
            <a:cxnSpLocks/>
          </p:cNvCxnSpPr>
          <p:nvPr/>
        </p:nvCxnSpPr>
        <p:spPr>
          <a:xfrm>
            <a:off x="7017839" y="7086573"/>
            <a:ext cx="14909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C621961-C8D4-942E-318B-D337F000AF26}"/>
              </a:ext>
            </a:extLst>
          </p:cNvPr>
          <p:cNvSpPr/>
          <p:nvPr/>
        </p:nvSpPr>
        <p:spPr>
          <a:xfrm>
            <a:off x="4609217" y="2952124"/>
            <a:ext cx="3891517" cy="7997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C104DB2-E833-6462-F1C6-19391E903DBE}"/>
              </a:ext>
            </a:extLst>
          </p:cNvPr>
          <p:cNvSpPr/>
          <p:nvPr/>
        </p:nvSpPr>
        <p:spPr>
          <a:xfrm>
            <a:off x="4617306" y="6161317"/>
            <a:ext cx="1259956" cy="580873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BD02C73-B286-D5B0-248C-1178FACAEBE1}"/>
              </a:ext>
            </a:extLst>
          </p:cNvPr>
          <p:cNvSpPr/>
          <p:nvPr/>
        </p:nvSpPr>
        <p:spPr>
          <a:xfrm>
            <a:off x="4617307" y="7348019"/>
            <a:ext cx="3891516" cy="623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네이버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F44D152-D94F-7FAA-BB8D-C124960C9FBF}"/>
              </a:ext>
            </a:extLst>
          </p:cNvPr>
          <p:cNvSpPr/>
          <p:nvPr/>
        </p:nvSpPr>
        <p:spPr>
          <a:xfrm>
            <a:off x="4617306" y="8157026"/>
            <a:ext cx="3891516" cy="623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A3D80A6-9EDF-FF6A-2A58-86CAE0771242}"/>
              </a:ext>
            </a:extLst>
          </p:cNvPr>
          <p:cNvSpPr/>
          <p:nvPr/>
        </p:nvSpPr>
        <p:spPr>
          <a:xfrm>
            <a:off x="4658239" y="5076112"/>
            <a:ext cx="3891517" cy="7997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8BA1A77-0F91-FE1B-7CB2-2FC4C1E49B7C}"/>
              </a:ext>
            </a:extLst>
          </p:cNvPr>
          <p:cNvSpPr/>
          <p:nvPr/>
        </p:nvSpPr>
        <p:spPr>
          <a:xfrm>
            <a:off x="7240778" y="6168149"/>
            <a:ext cx="1259956" cy="58087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E64ED3-799A-19CF-39CE-B9A3CAAF6870}"/>
              </a:ext>
            </a:extLst>
          </p:cNvPr>
          <p:cNvSpPr/>
          <p:nvPr/>
        </p:nvSpPr>
        <p:spPr>
          <a:xfrm>
            <a:off x="5681757" y="67456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4D6B46D-CD22-A727-37E3-7831C0B8C97C}"/>
              </a:ext>
            </a:extLst>
          </p:cNvPr>
          <p:cNvSpPr/>
          <p:nvPr/>
        </p:nvSpPr>
        <p:spPr>
          <a:xfrm>
            <a:off x="5774259" y="150445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987B05-3F69-743A-FA05-0B8AE05626DB}"/>
              </a:ext>
            </a:extLst>
          </p:cNvPr>
          <p:cNvSpPr txBox="1"/>
          <p:nvPr/>
        </p:nvSpPr>
        <p:spPr>
          <a:xfrm>
            <a:off x="6015982" y="121369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비밀번호 </a:t>
            </a:r>
            <a:r>
              <a:rPr lang="ko-KR" altLang="en-US" b="1" dirty="0" err="1"/>
              <a:t>입력창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3273E-1A35-AA0D-78E4-D6B30C056C95}"/>
              </a:ext>
            </a:extLst>
          </p:cNvPr>
          <p:cNvSpPr txBox="1"/>
          <p:nvPr/>
        </p:nvSpPr>
        <p:spPr>
          <a:xfrm>
            <a:off x="5681757" y="461624"/>
            <a:ext cx="2233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비밀번호는 글자 상관없이</a:t>
            </a:r>
            <a:endParaRPr lang="en-US" altLang="ko-KR" sz="1400" dirty="0"/>
          </a:p>
          <a:p>
            <a:r>
              <a:rPr lang="en-US" altLang="ko-KR" sz="1400" dirty="0"/>
              <a:t>8</a:t>
            </a:r>
            <a:r>
              <a:rPr lang="ko-KR" altLang="en-US" sz="1400" dirty="0"/>
              <a:t>글자 이상 </a:t>
            </a:r>
            <a:r>
              <a:rPr lang="en-US" altLang="ko-KR" sz="1400" dirty="0"/>
              <a:t>20</a:t>
            </a:r>
            <a:r>
              <a:rPr lang="ko-KR" altLang="en-US" sz="1400" dirty="0"/>
              <a:t>글자 이하인</a:t>
            </a:r>
            <a:endParaRPr lang="en-US" altLang="ko-KR" sz="1400" dirty="0"/>
          </a:p>
          <a:p>
            <a:r>
              <a:rPr lang="ko-KR" altLang="en-US" sz="1400" dirty="0"/>
              <a:t>문자열이어야 한다</a:t>
            </a:r>
            <a:endParaRPr lang="en-US" altLang="ko-KR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F615BE-137A-C8DF-5CBE-D5097FB9C66E}"/>
              </a:ext>
            </a:extLst>
          </p:cNvPr>
          <p:cNvSpPr/>
          <p:nvPr/>
        </p:nvSpPr>
        <p:spPr>
          <a:xfrm>
            <a:off x="8488293" y="71521"/>
            <a:ext cx="2824309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7C00D6C-AF29-D20A-1B9D-53860AA8491F}"/>
              </a:ext>
            </a:extLst>
          </p:cNvPr>
          <p:cNvSpPr/>
          <p:nvPr/>
        </p:nvSpPr>
        <p:spPr>
          <a:xfrm>
            <a:off x="8580796" y="154510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A8D993-0362-4C27-CE25-089407D28778}"/>
              </a:ext>
            </a:extLst>
          </p:cNvPr>
          <p:cNvSpPr txBox="1"/>
          <p:nvPr/>
        </p:nvSpPr>
        <p:spPr>
          <a:xfrm>
            <a:off x="8822519" y="12543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확인과 초기화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523349-9881-7BDE-DFCA-DC1F0B2FB7AA}"/>
              </a:ext>
            </a:extLst>
          </p:cNvPr>
          <p:cNvSpPr txBox="1"/>
          <p:nvPr/>
        </p:nvSpPr>
        <p:spPr>
          <a:xfrm>
            <a:off x="8488294" y="465689"/>
            <a:ext cx="2896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확인 버튼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Workspace</a:t>
            </a:r>
            <a:r>
              <a:rPr lang="ko-KR" altLang="en-US" sz="1400" dirty="0"/>
              <a:t>로 넘어가며</a:t>
            </a:r>
            <a:endParaRPr lang="en-US" altLang="ko-KR" sz="1400" dirty="0"/>
          </a:p>
          <a:p>
            <a:r>
              <a:rPr lang="ko-KR" altLang="en-US" sz="1400" dirty="0"/>
              <a:t>초기화 버튼은 정보를 초기화 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871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3BB7C5-DD44-8A2D-0CB2-35EC0FD863E4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1B779D-5B1A-0633-91E7-B0F19B2BE867}"/>
              </a:ext>
            </a:extLst>
          </p:cNvPr>
          <p:cNvSpPr/>
          <p:nvPr/>
        </p:nvSpPr>
        <p:spPr>
          <a:xfrm>
            <a:off x="59797" y="60309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651CAC-2BAA-800A-DE72-D1B6777E968C}"/>
              </a:ext>
            </a:extLst>
          </p:cNvPr>
          <p:cNvSpPr/>
          <p:nvPr/>
        </p:nvSpPr>
        <p:spPr>
          <a:xfrm>
            <a:off x="152299" y="1432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E7722-BE44-F209-7E5A-BD2FC7E3517E}"/>
              </a:ext>
            </a:extLst>
          </p:cNvPr>
          <p:cNvSpPr txBox="1"/>
          <p:nvPr/>
        </p:nvSpPr>
        <p:spPr>
          <a:xfrm>
            <a:off x="476671" y="11602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이메일과 비밀번호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F91B-0A02-F644-FFA9-156D5CCE7053}"/>
              </a:ext>
            </a:extLst>
          </p:cNvPr>
          <p:cNvSpPr txBox="1"/>
          <p:nvPr/>
        </p:nvSpPr>
        <p:spPr>
          <a:xfrm>
            <a:off x="59797" y="454477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만약 </a:t>
            </a:r>
            <a:r>
              <a:rPr lang="ko-KR" altLang="en-US" sz="1400" dirty="0" err="1"/>
              <a:t>둘중</a:t>
            </a:r>
            <a:r>
              <a:rPr lang="ko-KR" altLang="en-US" sz="1400" dirty="0"/>
              <a:t> 하나가 </a:t>
            </a:r>
            <a:r>
              <a:rPr lang="ko-KR" altLang="en-US" sz="1400" dirty="0" err="1"/>
              <a:t>틀린경우</a:t>
            </a:r>
            <a:endParaRPr lang="en-US" altLang="ko-KR" sz="1400" dirty="0"/>
          </a:p>
          <a:p>
            <a:r>
              <a:rPr lang="ko-KR" altLang="en-US" sz="1400" dirty="0"/>
              <a:t>빨간색 오류 메시지를 띄운다</a:t>
            </a: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052C-9780-151D-4E2A-F30D5DF9977B}"/>
              </a:ext>
            </a:extLst>
          </p:cNvPr>
          <p:cNvSpPr/>
          <p:nvPr/>
        </p:nvSpPr>
        <p:spPr>
          <a:xfrm>
            <a:off x="4411768" y="2573078"/>
            <a:ext cx="4286417" cy="5592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DE80D-137A-A6B9-850B-1FEA9E1161AB}"/>
              </a:ext>
            </a:extLst>
          </p:cNvPr>
          <p:cNvSpPr txBox="1"/>
          <p:nvPr/>
        </p:nvSpPr>
        <p:spPr>
          <a:xfrm>
            <a:off x="5518159" y="164969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로그인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4C80CD-1D5B-4643-6DF8-2AE74166C447}"/>
              </a:ext>
            </a:extLst>
          </p:cNvPr>
          <p:cNvSpPr/>
          <p:nvPr/>
        </p:nvSpPr>
        <p:spPr>
          <a:xfrm>
            <a:off x="4609217" y="4110290"/>
            <a:ext cx="3891517" cy="7997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비밀 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1683A-D4C5-5310-0BEA-A6763020234C}"/>
              </a:ext>
            </a:extLst>
          </p:cNvPr>
          <p:cNvSpPr txBox="1"/>
          <p:nvPr/>
        </p:nvSpPr>
        <p:spPr>
          <a:xfrm>
            <a:off x="6240547" y="6009046"/>
            <a:ext cx="66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E6E00ED-4ACC-402B-6DF3-35003833EC50}"/>
              </a:ext>
            </a:extLst>
          </p:cNvPr>
          <p:cNvCxnSpPr>
            <a:cxnSpLocks/>
          </p:cNvCxnSpPr>
          <p:nvPr/>
        </p:nvCxnSpPr>
        <p:spPr>
          <a:xfrm>
            <a:off x="4586006" y="6193712"/>
            <a:ext cx="15204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F49667-A8D6-23CE-C8BF-A29619F71E57}"/>
              </a:ext>
            </a:extLst>
          </p:cNvPr>
          <p:cNvCxnSpPr>
            <a:cxnSpLocks/>
          </p:cNvCxnSpPr>
          <p:nvPr/>
        </p:nvCxnSpPr>
        <p:spPr>
          <a:xfrm>
            <a:off x="6986538" y="6193712"/>
            <a:ext cx="14909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C621961-C8D4-942E-318B-D337F000AF26}"/>
              </a:ext>
            </a:extLst>
          </p:cNvPr>
          <p:cNvSpPr/>
          <p:nvPr/>
        </p:nvSpPr>
        <p:spPr>
          <a:xfrm>
            <a:off x="4609217" y="2952124"/>
            <a:ext cx="3891517" cy="7997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C104DB2-E833-6462-F1C6-19391E903DBE}"/>
              </a:ext>
            </a:extLst>
          </p:cNvPr>
          <p:cNvSpPr/>
          <p:nvPr/>
        </p:nvSpPr>
        <p:spPr>
          <a:xfrm>
            <a:off x="4586005" y="5268456"/>
            <a:ext cx="1259956" cy="580873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BD02C73-B286-D5B0-248C-1178FACAEBE1}"/>
              </a:ext>
            </a:extLst>
          </p:cNvPr>
          <p:cNvSpPr/>
          <p:nvPr/>
        </p:nvSpPr>
        <p:spPr>
          <a:xfrm>
            <a:off x="4586006" y="6455158"/>
            <a:ext cx="3891516" cy="623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네이버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F44D152-D94F-7FAA-BB8D-C124960C9FBF}"/>
              </a:ext>
            </a:extLst>
          </p:cNvPr>
          <p:cNvSpPr/>
          <p:nvPr/>
        </p:nvSpPr>
        <p:spPr>
          <a:xfrm>
            <a:off x="4586005" y="7264165"/>
            <a:ext cx="3891516" cy="623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8BA1A77-0F91-FE1B-7CB2-2FC4C1E49B7C}"/>
              </a:ext>
            </a:extLst>
          </p:cNvPr>
          <p:cNvSpPr/>
          <p:nvPr/>
        </p:nvSpPr>
        <p:spPr>
          <a:xfrm>
            <a:off x="7209477" y="5275288"/>
            <a:ext cx="1259956" cy="58087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C62D6A6-237F-E800-670D-F33D9D374865}"/>
              </a:ext>
            </a:extLst>
          </p:cNvPr>
          <p:cNvSpPr/>
          <p:nvPr/>
        </p:nvSpPr>
        <p:spPr>
          <a:xfrm>
            <a:off x="4449240" y="2840193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643D287-A45D-A418-36DA-0D65F514FACC}"/>
              </a:ext>
            </a:extLst>
          </p:cNvPr>
          <p:cNvSpPr/>
          <p:nvPr/>
        </p:nvSpPr>
        <p:spPr>
          <a:xfrm>
            <a:off x="4441000" y="39665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2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3DB7132-21AD-8925-C3BA-87818B54E2BE}"/>
              </a:ext>
            </a:extLst>
          </p:cNvPr>
          <p:cNvSpPr/>
          <p:nvPr/>
        </p:nvSpPr>
        <p:spPr>
          <a:xfrm>
            <a:off x="0" y="1265382"/>
            <a:ext cx="13208000" cy="864061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E2A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C061D8-346E-9FCC-D93E-9ACB1C1F3D28}"/>
              </a:ext>
            </a:extLst>
          </p:cNvPr>
          <p:cNvSpPr/>
          <p:nvPr/>
        </p:nvSpPr>
        <p:spPr>
          <a:xfrm>
            <a:off x="332510" y="1570185"/>
            <a:ext cx="3352800" cy="7758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누구의 </a:t>
            </a:r>
            <a:r>
              <a:rPr lang="en-US" altLang="ko-K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workspace</a:t>
            </a:r>
            <a:endParaRPr lang="ko-KR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B9D860D-EF69-7589-FED7-9B7D6C6909F7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A5FB2D16-8DFD-16DF-6F74-A977BDBCC3D1}"/>
              </a:ext>
            </a:extLst>
          </p:cNvPr>
          <p:cNvSpPr/>
          <p:nvPr/>
        </p:nvSpPr>
        <p:spPr>
          <a:xfrm>
            <a:off x="579583" y="4181763"/>
            <a:ext cx="3246582" cy="1766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3FE8952-A824-2CA7-17E7-6C7B4274EA44}"/>
              </a:ext>
            </a:extLst>
          </p:cNvPr>
          <p:cNvSpPr/>
          <p:nvPr/>
        </p:nvSpPr>
        <p:spPr>
          <a:xfrm>
            <a:off x="579583" y="3116117"/>
            <a:ext cx="4334162" cy="2062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6DA15FE-CE94-5430-C757-EDDD1BBE24A7}"/>
              </a:ext>
            </a:extLst>
          </p:cNvPr>
          <p:cNvSpPr/>
          <p:nvPr/>
        </p:nvSpPr>
        <p:spPr>
          <a:xfrm>
            <a:off x="579583" y="3149596"/>
            <a:ext cx="3246582" cy="1988128"/>
          </a:xfrm>
          <a:prstGeom prst="roundRect">
            <a:avLst>
              <a:gd name="adj" fmla="val 11828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1F0ACA4-2394-EFD5-BE5A-E5207B2F32A0}"/>
              </a:ext>
            </a:extLst>
          </p:cNvPr>
          <p:cNvSpPr/>
          <p:nvPr/>
        </p:nvSpPr>
        <p:spPr>
          <a:xfrm>
            <a:off x="963182" y="3846949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E39A741-C416-E362-00A8-8970D6443393}"/>
              </a:ext>
            </a:extLst>
          </p:cNvPr>
          <p:cNvSpPr/>
          <p:nvPr/>
        </p:nvSpPr>
        <p:spPr>
          <a:xfrm>
            <a:off x="2352965" y="4251034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345AB0D-0ED1-9813-3AAB-791734A9D539}"/>
              </a:ext>
            </a:extLst>
          </p:cNvPr>
          <p:cNvSpPr/>
          <p:nvPr/>
        </p:nvSpPr>
        <p:spPr>
          <a:xfrm>
            <a:off x="2352965" y="3461327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47794B7-5B83-848A-B17E-453B78BF5354}"/>
              </a:ext>
            </a:extLst>
          </p:cNvPr>
          <p:cNvSpPr/>
          <p:nvPr/>
        </p:nvSpPr>
        <p:spPr>
          <a:xfrm>
            <a:off x="3900188" y="3238101"/>
            <a:ext cx="878036" cy="8139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5E45D34-1176-8FD7-2D8E-6B7B65ED3E86}"/>
              </a:ext>
            </a:extLst>
          </p:cNvPr>
          <p:cNvSpPr/>
          <p:nvPr/>
        </p:nvSpPr>
        <p:spPr>
          <a:xfrm>
            <a:off x="3900188" y="4150328"/>
            <a:ext cx="848351" cy="870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래픽 91" descr="목록 단색으로 채워진">
            <a:extLst>
              <a:ext uri="{FF2B5EF4-FFF2-40B4-BE49-F238E27FC236}">
                <a16:creationId xmlns:a16="http://schemas.microsoft.com/office/drawing/2014/main" id="{3B8F3FE8-54E5-8560-3219-10ABC81A92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38744" y="4200104"/>
            <a:ext cx="771238" cy="771238"/>
          </a:xfrm>
          <a:prstGeom prst="rect">
            <a:avLst/>
          </a:prstGeom>
        </p:spPr>
      </p:pic>
      <p:pic>
        <p:nvPicPr>
          <p:cNvPr id="93" name="그래픽 92" descr="계층 구조형 단색으로 채워진">
            <a:extLst>
              <a:ext uri="{FF2B5EF4-FFF2-40B4-BE49-F238E27FC236}">
                <a16:creationId xmlns:a16="http://schemas.microsoft.com/office/drawing/2014/main" id="{8F70C871-6EAF-4D29-2225-F014E3591D6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976594" y="3294986"/>
            <a:ext cx="684655" cy="6846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3F9CB8-4982-B5E1-96F4-63D65E0A55BF}"/>
              </a:ext>
            </a:extLst>
          </p:cNvPr>
          <p:cNvSpPr txBox="1"/>
          <p:nvPr/>
        </p:nvSpPr>
        <p:spPr>
          <a:xfrm>
            <a:off x="727943" y="5269554"/>
            <a:ext cx="3098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예시</a:t>
            </a:r>
            <a:r>
              <a:rPr lang="en-US" altLang="ko-KR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root storage</a:t>
            </a:r>
          </a:p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2024-05-01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41FF608-0CA0-9F27-4753-4F770F09443B}"/>
              </a:ext>
            </a:extLst>
          </p:cNvPr>
          <p:cNvSpPr/>
          <p:nvPr/>
        </p:nvSpPr>
        <p:spPr>
          <a:xfrm>
            <a:off x="579583" y="7570200"/>
            <a:ext cx="3246582" cy="1766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820A80-1AB9-DBAE-2F9B-8679E8254E83}"/>
              </a:ext>
            </a:extLst>
          </p:cNvPr>
          <p:cNvSpPr/>
          <p:nvPr/>
        </p:nvSpPr>
        <p:spPr>
          <a:xfrm>
            <a:off x="579583" y="6504554"/>
            <a:ext cx="4334162" cy="2062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5C017A7-9DBB-3D3E-43C9-62FDC2728D4E}"/>
              </a:ext>
            </a:extLst>
          </p:cNvPr>
          <p:cNvSpPr/>
          <p:nvPr/>
        </p:nvSpPr>
        <p:spPr>
          <a:xfrm>
            <a:off x="579583" y="6538033"/>
            <a:ext cx="3246582" cy="1988128"/>
          </a:xfrm>
          <a:prstGeom prst="roundRect">
            <a:avLst>
              <a:gd name="adj" fmla="val 11828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9AF73-6DE1-8533-0511-554DAD5D39A6}"/>
              </a:ext>
            </a:extLst>
          </p:cNvPr>
          <p:cNvSpPr/>
          <p:nvPr/>
        </p:nvSpPr>
        <p:spPr>
          <a:xfrm>
            <a:off x="963182" y="7235386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26BF31-F574-EA0A-3B9C-C2E1F84EF5F1}"/>
              </a:ext>
            </a:extLst>
          </p:cNvPr>
          <p:cNvSpPr/>
          <p:nvPr/>
        </p:nvSpPr>
        <p:spPr>
          <a:xfrm>
            <a:off x="2352965" y="7639471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5A60A8-991F-8F97-82B9-C8150809D1EE}"/>
              </a:ext>
            </a:extLst>
          </p:cNvPr>
          <p:cNvSpPr/>
          <p:nvPr/>
        </p:nvSpPr>
        <p:spPr>
          <a:xfrm>
            <a:off x="2352965" y="6849764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6672A-56B3-1195-9978-34456AA36734}"/>
              </a:ext>
            </a:extLst>
          </p:cNvPr>
          <p:cNvSpPr/>
          <p:nvPr/>
        </p:nvSpPr>
        <p:spPr>
          <a:xfrm>
            <a:off x="3900188" y="6626538"/>
            <a:ext cx="878036" cy="8139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9CBF23-6D29-8952-5859-29007F43E385}"/>
              </a:ext>
            </a:extLst>
          </p:cNvPr>
          <p:cNvSpPr/>
          <p:nvPr/>
        </p:nvSpPr>
        <p:spPr>
          <a:xfrm>
            <a:off x="3900188" y="7538765"/>
            <a:ext cx="848351" cy="870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목록 단색으로 채워진">
            <a:extLst>
              <a:ext uri="{FF2B5EF4-FFF2-40B4-BE49-F238E27FC236}">
                <a16:creationId xmlns:a16="http://schemas.microsoft.com/office/drawing/2014/main" id="{02BDDA5D-07BC-81BF-1EA4-85370A746AF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38744" y="7588541"/>
            <a:ext cx="771238" cy="771238"/>
          </a:xfrm>
          <a:prstGeom prst="rect">
            <a:avLst/>
          </a:prstGeom>
        </p:spPr>
      </p:pic>
      <p:pic>
        <p:nvPicPr>
          <p:cNvPr id="14" name="그래픽 13" descr="계층 구조형 단색으로 채워진">
            <a:extLst>
              <a:ext uri="{FF2B5EF4-FFF2-40B4-BE49-F238E27FC236}">
                <a16:creationId xmlns:a16="http://schemas.microsoft.com/office/drawing/2014/main" id="{DDF3A49F-6D1E-219E-94AF-965845472A4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976594" y="6683423"/>
            <a:ext cx="684655" cy="684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8265E2-35F2-5110-894C-D7D400509C12}"/>
              </a:ext>
            </a:extLst>
          </p:cNvPr>
          <p:cNvSpPr txBox="1"/>
          <p:nvPr/>
        </p:nvSpPr>
        <p:spPr>
          <a:xfrm>
            <a:off x="727943" y="8657991"/>
            <a:ext cx="3098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예시</a:t>
            </a:r>
            <a:r>
              <a:rPr lang="en-US" altLang="ko-KR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root storage</a:t>
            </a:r>
          </a:p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2024-05-01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3330F36-86C9-3F00-611B-D8BC23C46241}"/>
              </a:ext>
            </a:extLst>
          </p:cNvPr>
          <p:cNvSpPr/>
          <p:nvPr/>
        </p:nvSpPr>
        <p:spPr>
          <a:xfrm>
            <a:off x="8472188" y="7571221"/>
            <a:ext cx="3246582" cy="1766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754AD3F-63D0-DAE5-7105-82D59A73E33D}"/>
              </a:ext>
            </a:extLst>
          </p:cNvPr>
          <p:cNvSpPr/>
          <p:nvPr/>
        </p:nvSpPr>
        <p:spPr>
          <a:xfrm>
            <a:off x="8472188" y="6505575"/>
            <a:ext cx="4334162" cy="2062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83B2D1E-3DAF-831B-005D-2D6F2B29DB3F}"/>
              </a:ext>
            </a:extLst>
          </p:cNvPr>
          <p:cNvSpPr/>
          <p:nvPr/>
        </p:nvSpPr>
        <p:spPr>
          <a:xfrm>
            <a:off x="8472188" y="6539054"/>
            <a:ext cx="3246582" cy="1988128"/>
          </a:xfrm>
          <a:prstGeom prst="roundRect">
            <a:avLst>
              <a:gd name="adj" fmla="val 11828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DBAB58-C438-D525-1B97-3223505519DD}"/>
              </a:ext>
            </a:extLst>
          </p:cNvPr>
          <p:cNvSpPr/>
          <p:nvPr/>
        </p:nvSpPr>
        <p:spPr>
          <a:xfrm>
            <a:off x="8855787" y="7236407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E1096D-126E-BE8C-6648-2AEF572D6DB6}"/>
              </a:ext>
            </a:extLst>
          </p:cNvPr>
          <p:cNvSpPr/>
          <p:nvPr/>
        </p:nvSpPr>
        <p:spPr>
          <a:xfrm>
            <a:off x="10245570" y="7640492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D691F5-D44A-3993-C686-3BC619459E94}"/>
              </a:ext>
            </a:extLst>
          </p:cNvPr>
          <p:cNvSpPr/>
          <p:nvPr/>
        </p:nvSpPr>
        <p:spPr>
          <a:xfrm>
            <a:off x="10245570" y="6850785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495473-F297-C4D7-E95C-B727B5A79A38}"/>
              </a:ext>
            </a:extLst>
          </p:cNvPr>
          <p:cNvSpPr/>
          <p:nvPr/>
        </p:nvSpPr>
        <p:spPr>
          <a:xfrm>
            <a:off x="11792793" y="6627559"/>
            <a:ext cx="878036" cy="8139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5A1B53-3055-69ED-A9AD-0108EAD74E35}"/>
              </a:ext>
            </a:extLst>
          </p:cNvPr>
          <p:cNvSpPr/>
          <p:nvPr/>
        </p:nvSpPr>
        <p:spPr>
          <a:xfrm>
            <a:off x="11792793" y="7539786"/>
            <a:ext cx="848351" cy="870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목록 단색으로 채워진">
            <a:extLst>
              <a:ext uri="{FF2B5EF4-FFF2-40B4-BE49-F238E27FC236}">
                <a16:creationId xmlns:a16="http://schemas.microsoft.com/office/drawing/2014/main" id="{9226DAAB-E958-DFD7-B9A8-8FF42ADA1EA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831349" y="7589562"/>
            <a:ext cx="771238" cy="771238"/>
          </a:xfrm>
          <a:prstGeom prst="rect">
            <a:avLst/>
          </a:prstGeom>
        </p:spPr>
      </p:pic>
      <p:pic>
        <p:nvPicPr>
          <p:cNvPr id="25" name="그래픽 24" descr="계층 구조형 단색으로 채워진">
            <a:extLst>
              <a:ext uri="{FF2B5EF4-FFF2-40B4-BE49-F238E27FC236}">
                <a16:creationId xmlns:a16="http://schemas.microsoft.com/office/drawing/2014/main" id="{475311B4-35A7-8593-9E99-982875F0927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869199" y="6684444"/>
            <a:ext cx="684655" cy="6846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A8FA7EA-BDD3-6534-7820-1BC7AC74163A}"/>
              </a:ext>
            </a:extLst>
          </p:cNvPr>
          <p:cNvSpPr txBox="1"/>
          <p:nvPr/>
        </p:nvSpPr>
        <p:spPr>
          <a:xfrm>
            <a:off x="8620548" y="8659012"/>
            <a:ext cx="3098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예시</a:t>
            </a:r>
            <a:r>
              <a:rPr lang="en-US" altLang="ko-KR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root storage</a:t>
            </a:r>
          </a:p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2024-05-01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EEA1F92-CB57-E580-7DB9-CABC0B46F03F}"/>
              </a:ext>
            </a:extLst>
          </p:cNvPr>
          <p:cNvSpPr/>
          <p:nvPr/>
        </p:nvSpPr>
        <p:spPr>
          <a:xfrm>
            <a:off x="8472188" y="4143267"/>
            <a:ext cx="3246582" cy="1766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63B5554-7DDC-A8F4-30E4-66E1C426165D}"/>
              </a:ext>
            </a:extLst>
          </p:cNvPr>
          <p:cNvSpPr/>
          <p:nvPr/>
        </p:nvSpPr>
        <p:spPr>
          <a:xfrm>
            <a:off x="8472188" y="3077621"/>
            <a:ext cx="4334162" cy="2062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97C81B0-58DD-1EEE-6B03-3A84FC0759CD}"/>
              </a:ext>
            </a:extLst>
          </p:cNvPr>
          <p:cNvSpPr/>
          <p:nvPr/>
        </p:nvSpPr>
        <p:spPr>
          <a:xfrm>
            <a:off x="8472188" y="3111100"/>
            <a:ext cx="3246582" cy="1988128"/>
          </a:xfrm>
          <a:prstGeom prst="roundRect">
            <a:avLst>
              <a:gd name="adj" fmla="val 11828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B86D5C-2354-C945-86F0-3AB58856E507}"/>
              </a:ext>
            </a:extLst>
          </p:cNvPr>
          <p:cNvSpPr/>
          <p:nvPr/>
        </p:nvSpPr>
        <p:spPr>
          <a:xfrm>
            <a:off x="8855787" y="3808453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ED26D4-27E5-A2DE-CC66-70EAC6F53CB6}"/>
              </a:ext>
            </a:extLst>
          </p:cNvPr>
          <p:cNvSpPr/>
          <p:nvPr/>
        </p:nvSpPr>
        <p:spPr>
          <a:xfrm>
            <a:off x="10245570" y="4212538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2C7788-B9ED-D166-24E4-472C255CD791}"/>
              </a:ext>
            </a:extLst>
          </p:cNvPr>
          <p:cNvSpPr/>
          <p:nvPr/>
        </p:nvSpPr>
        <p:spPr>
          <a:xfrm>
            <a:off x="10245570" y="3422831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1E96FA-CD6D-F6E0-E9AF-643634788FAA}"/>
              </a:ext>
            </a:extLst>
          </p:cNvPr>
          <p:cNvSpPr/>
          <p:nvPr/>
        </p:nvSpPr>
        <p:spPr>
          <a:xfrm>
            <a:off x="11792793" y="3199605"/>
            <a:ext cx="878036" cy="8139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7AD37D-C9B6-A576-C975-388F34DE1AEF}"/>
              </a:ext>
            </a:extLst>
          </p:cNvPr>
          <p:cNvSpPr/>
          <p:nvPr/>
        </p:nvSpPr>
        <p:spPr>
          <a:xfrm>
            <a:off x="11792793" y="4111832"/>
            <a:ext cx="848351" cy="870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목록 단색으로 채워진">
            <a:extLst>
              <a:ext uri="{FF2B5EF4-FFF2-40B4-BE49-F238E27FC236}">
                <a16:creationId xmlns:a16="http://schemas.microsoft.com/office/drawing/2014/main" id="{DAB66D2D-0F01-37AD-8986-557B96D05E1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831349" y="4161608"/>
            <a:ext cx="771238" cy="771238"/>
          </a:xfrm>
          <a:prstGeom prst="rect">
            <a:avLst/>
          </a:prstGeom>
        </p:spPr>
      </p:pic>
      <p:pic>
        <p:nvPicPr>
          <p:cNvPr id="36" name="그래픽 35" descr="계층 구조형 단색으로 채워진">
            <a:extLst>
              <a:ext uri="{FF2B5EF4-FFF2-40B4-BE49-F238E27FC236}">
                <a16:creationId xmlns:a16="http://schemas.microsoft.com/office/drawing/2014/main" id="{66118BFC-B935-36E0-4571-BB33D01874A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869199" y="3256490"/>
            <a:ext cx="684655" cy="68465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07572E1-0162-1EDD-B60E-B8CBCCBC81E6}"/>
              </a:ext>
            </a:extLst>
          </p:cNvPr>
          <p:cNvSpPr txBox="1"/>
          <p:nvPr/>
        </p:nvSpPr>
        <p:spPr>
          <a:xfrm>
            <a:off x="8620548" y="5231058"/>
            <a:ext cx="3098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예시</a:t>
            </a:r>
            <a:r>
              <a:rPr lang="en-US" altLang="ko-KR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root storage</a:t>
            </a:r>
          </a:p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2024-05-01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0B26F03-11C3-11A6-A1BD-F1344AA30DA8}"/>
              </a:ext>
            </a:extLst>
          </p:cNvPr>
          <p:cNvSpPr/>
          <p:nvPr/>
        </p:nvSpPr>
        <p:spPr>
          <a:xfrm>
            <a:off x="4577040" y="3011575"/>
            <a:ext cx="428625" cy="4219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CD5FE56-32D7-C3BA-007A-38C439FEEA31}"/>
              </a:ext>
            </a:extLst>
          </p:cNvPr>
          <p:cNvSpPr/>
          <p:nvPr/>
        </p:nvSpPr>
        <p:spPr>
          <a:xfrm>
            <a:off x="4577040" y="3990289"/>
            <a:ext cx="428625" cy="4219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CAF68C-D60D-444F-A64B-F55E31897144}"/>
              </a:ext>
            </a:extLst>
          </p:cNvPr>
          <p:cNvSpPr/>
          <p:nvPr/>
        </p:nvSpPr>
        <p:spPr>
          <a:xfrm>
            <a:off x="365270" y="4979662"/>
            <a:ext cx="428625" cy="4219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727542-DAE7-C611-3735-1169E3867D62}"/>
              </a:ext>
            </a:extLst>
          </p:cNvPr>
          <p:cNvSpPr/>
          <p:nvPr/>
        </p:nvSpPr>
        <p:spPr>
          <a:xfrm>
            <a:off x="66952" y="67381"/>
            <a:ext cx="3089577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E686F9-4167-5915-65EF-BB044F150DD3}"/>
              </a:ext>
            </a:extLst>
          </p:cNvPr>
          <p:cNvSpPr/>
          <p:nvPr/>
        </p:nvSpPr>
        <p:spPr>
          <a:xfrm>
            <a:off x="118197" y="12261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23B581-F814-41D1-F637-7AC9A4602F7C}"/>
              </a:ext>
            </a:extLst>
          </p:cNvPr>
          <p:cNvSpPr txBox="1"/>
          <p:nvPr/>
        </p:nvSpPr>
        <p:spPr>
          <a:xfrm>
            <a:off x="489395" y="84415"/>
            <a:ext cx="25426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Root(</a:t>
            </a:r>
            <a:r>
              <a:rPr lang="ko-KR" altLang="en-US" dirty="0"/>
              <a:t>표 형식</a:t>
            </a:r>
            <a:r>
              <a:rPr lang="en-US" altLang="ko-KR" dirty="0"/>
              <a:t>) </a:t>
            </a:r>
            <a:r>
              <a:rPr lang="ko-KR" altLang="en-US" dirty="0"/>
              <a:t>패이지로 </a:t>
            </a:r>
            <a:endParaRPr lang="en-US" altLang="ko-KR" dirty="0"/>
          </a:p>
          <a:p>
            <a:r>
              <a:rPr lang="ko-KR" altLang="en-US" dirty="0"/>
              <a:t>넘어가는 버튼</a:t>
            </a:r>
            <a:endParaRPr lang="en-US" altLang="ko-KR" dirty="0"/>
          </a:p>
          <a:p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A9BFCC4-5909-D15A-B85C-08F99BF685B3}"/>
              </a:ext>
            </a:extLst>
          </p:cNvPr>
          <p:cNvSpPr/>
          <p:nvPr/>
        </p:nvSpPr>
        <p:spPr>
          <a:xfrm>
            <a:off x="3233435" y="67381"/>
            <a:ext cx="3089577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81A397E-3CDD-A869-D6E3-9E402DE99705}"/>
              </a:ext>
            </a:extLst>
          </p:cNvPr>
          <p:cNvSpPr/>
          <p:nvPr/>
        </p:nvSpPr>
        <p:spPr>
          <a:xfrm>
            <a:off x="3284680" y="12261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4747FB-C33D-67B2-5E34-F893497A8647}"/>
              </a:ext>
            </a:extLst>
          </p:cNvPr>
          <p:cNvSpPr txBox="1"/>
          <p:nvPr/>
        </p:nvSpPr>
        <p:spPr>
          <a:xfrm>
            <a:off x="3655878" y="84415"/>
            <a:ext cx="25859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Document(</a:t>
            </a:r>
            <a:r>
              <a:rPr lang="ko-KR" altLang="en-US" dirty="0"/>
              <a:t>문서 형식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패이지로 넘어가는 버튼</a:t>
            </a:r>
            <a:endParaRPr lang="en-US" altLang="ko-KR" dirty="0"/>
          </a:p>
          <a:p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3E84922-A2CC-9389-A66D-0252770EBCEC}"/>
              </a:ext>
            </a:extLst>
          </p:cNvPr>
          <p:cNvSpPr/>
          <p:nvPr/>
        </p:nvSpPr>
        <p:spPr>
          <a:xfrm>
            <a:off x="6383472" y="64668"/>
            <a:ext cx="3089577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AB773B1-DCA1-25B3-247B-592CF30F92CC}"/>
              </a:ext>
            </a:extLst>
          </p:cNvPr>
          <p:cNvSpPr/>
          <p:nvPr/>
        </p:nvSpPr>
        <p:spPr>
          <a:xfrm>
            <a:off x="6434717" y="119905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A3A08B-6811-4382-D426-9D37C426BABD}"/>
              </a:ext>
            </a:extLst>
          </p:cNvPr>
          <p:cNvSpPr txBox="1"/>
          <p:nvPr/>
        </p:nvSpPr>
        <p:spPr>
          <a:xfrm>
            <a:off x="6726651" y="12332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제목및</a:t>
            </a:r>
            <a:r>
              <a:rPr lang="ko-KR" altLang="en-US" dirty="0"/>
              <a:t> 생성일자</a:t>
            </a:r>
            <a:endParaRPr lang="en-US" altLang="ko-K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897288-F180-ADB6-1371-BE62F5566248}"/>
              </a:ext>
            </a:extLst>
          </p:cNvPr>
          <p:cNvSpPr txBox="1"/>
          <p:nvPr/>
        </p:nvSpPr>
        <p:spPr>
          <a:xfrm>
            <a:off x="6399918" y="485266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여기서 제목은 수정이 </a:t>
            </a:r>
            <a:endParaRPr lang="en-US" altLang="ko-KR" sz="1400" dirty="0"/>
          </a:p>
          <a:p>
            <a:r>
              <a:rPr lang="ko-KR" altLang="en-US" sz="1400" dirty="0"/>
              <a:t>가능하여야 한다</a:t>
            </a:r>
          </a:p>
        </p:txBody>
      </p:sp>
    </p:spTree>
    <p:extLst>
      <p:ext uri="{BB962C8B-B14F-4D97-AF65-F5344CB8AC3E}">
        <p14:creationId xmlns:p14="http://schemas.microsoft.com/office/powerpoint/2010/main" val="286917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10EEBE-8DC2-1F69-FFEE-4A4906F242CF}"/>
              </a:ext>
            </a:extLst>
          </p:cNvPr>
          <p:cNvSpPr/>
          <p:nvPr/>
        </p:nvSpPr>
        <p:spPr>
          <a:xfrm>
            <a:off x="0" y="1265382"/>
            <a:ext cx="13208000" cy="864061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E2A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4181BC-65B9-3FF2-EDA9-AD8BBC268692}"/>
              </a:ext>
            </a:extLst>
          </p:cNvPr>
          <p:cNvSpPr/>
          <p:nvPr/>
        </p:nvSpPr>
        <p:spPr>
          <a:xfrm>
            <a:off x="369454" y="3920259"/>
            <a:ext cx="2124363" cy="10864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voltage</a:t>
            </a:r>
            <a:endParaRPr lang="ko-KR" altLang="en-US" sz="2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AB8D23-CF29-6EE2-2071-77BFD8257271}"/>
              </a:ext>
            </a:extLst>
          </p:cNvPr>
          <p:cNvSpPr/>
          <p:nvPr/>
        </p:nvSpPr>
        <p:spPr>
          <a:xfrm>
            <a:off x="2290617" y="1920587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ampare</a:t>
            </a:r>
            <a:endParaRPr lang="ko-KR" altLang="en-US" sz="2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5F950-B8D3-CDA7-D9F1-CB6A9EE8C88A}"/>
              </a:ext>
            </a:extLst>
          </p:cNvPr>
          <p:cNvSpPr/>
          <p:nvPr/>
        </p:nvSpPr>
        <p:spPr>
          <a:xfrm>
            <a:off x="2290617" y="6151418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resist</a:t>
            </a:r>
            <a:endParaRPr lang="ko-KR" altLang="en-US" sz="2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232044-6443-0245-11D2-24E34A2EC2B3}"/>
              </a:ext>
            </a:extLst>
          </p:cNvPr>
          <p:cNvSpPr/>
          <p:nvPr/>
        </p:nvSpPr>
        <p:spPr>
          <a:xfrm>
            <a:off x="3800763" y="3920259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Digital system</a:t>
            </a:r>
            <a:endParaRPr lang="ko-KR" altLang="en-US" sz="2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7C1E57-3575-C6CA-8928-F69668A3EC7B}"/>
              </a:ext>
            </a:extLst>
          </p:cNvPr>
          <p:cNvSpPr/>
          <p:nvPr/>
        </p:nvSpPr>
        <p:spPr>
          <a:xfrm>
            <a:off x="7211289" y="388259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1,0 logic</a:t>
            </a:r>
            <a:endParaRPr lang="ko-KR" altLang="en-US" sz="2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E4C74A-A3C6-AC04-84E2-6C03D25A20EB}"/>
              </a:ext>
            </a:extLst>
          </p:cNvPr>
          <p:cNvSpPr/>
          <p:nvPr/>
        </p:nvSpPr>
        <p:spPr>
          <a:xfrm>
            <a:off x="6090226" y="579062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noise</a:t>
            </a:r>
            <a:endParaRPr lang="ko-KR" altLang="en-US" sz="2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F6C726-34CA-505C-17CC-CA4B1B02CB09}"/>
              </a:ext>
            </a:extLst>
          </p:cNvPr>
          <p:cNvSpPr/>
          <p:nvPr/>
        </p:nvSpPr>
        <p:spPr>
          <a:xfrm>
            <a:off x="5925126" y="2164771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Analog system</a:t>
            </a:r>
            <a:endParaRPr lang="ko-KR" altLang="en-US" sz="2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5B9157-B240-B8DA-BD8C-4F8FFD490896}"/>
              </a:ext>
            </a:extLst>
          </p:cNvPr>
          <p:cNvSpPr/>
          <p:nvPr/>
        </p:nvSpPr>
        <p:spPr>
          <a:xfrm>
            <a:off x="9658926" y="1506682"/>
            <a:ext cx="2985656" cy="1629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Binary (2-base number)</a:t>
            </a:r>
            <a:endParaRPr lang="ko-KR" altLang="en-US" sz="2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CBC515E-4118-AC87-DD93-DDF4E2198501}"/>
              </a:ext>
            </a:extLst>
          </p:cNvPr>
          <p:cNvSpPr/>
          <p:nvPr/>
        </p:nvSpPr>
        <p:spPr>
          <a:xfrm>
            <a:off x="10046853" y="3882592"/>
            <a:ext cx="2985656" cy="1629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Boolean algebra</a:t>
            </a:r>
            <a:endParaRPr lang="ko-KR" altLang="en-US" sz="2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C5D7A8-787C-D5E9-C76E-2B7A0B613F40}"/>
              </a:ext>
            </a:extLst>
          </p:cNvPr>
          <p:cNvSpPr/>
          <p:nvPr/>
        </p:nvSpPr>
        <p:spPr>
          <a:xfrm>
            <a:off x="9658926" y="6102278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TTL</a:t>
            </a:r>
            <a:endParaRPr lang="ko-KR" altLang="en-US" sz="2400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01A88871-B4A7-7CB1-05A6-F9ABD3A094A7}"/>
              </a:ext>
            </a:extLst>
          </p:cNvPr>
          <p:cNvCxnSpPr>
            <a:cxnSpLocks/>
            <a:stCxn id="35" idx="3"/>
            <a:endCxn id="41" idx="2"/>
          </p:cNvCxnSpPr>
          <p:nvPr/>
        </p:nvCxnSpPr>
        <p:spPr>
          <a:xfrm flipV="1">
            <a:off x="2493817" y="3007014"/>
            <a:ext cx="858982" cy="145645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BC07DAA9-7837-D0C5-F6D4-D06D2B4D9273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>
            <a:off x="2493817" y="4463473"/>
            <a:ext cx="1306946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65F56D52-30ED-92C5-70F5-AB08A4D2C70A}"/>
              </a:ext>
            </a:extLst>
          </p:cNvPr>
          <p:cNvCxnSpPr>
            <a:cxnSpLocks/>
            <a:stCxn id="35" idx="3"/>
            <a:endCxn id="43" idx="0"/>
          </p:cNvCxnSpPr>
          <p:nvPr/>
        </p:nvCxnSpPr>
        <p:spPr>
          <a:xfrm>
            <a:off x="2493817" y="4463473"/>
            <a:ext cx="858982" cy="168794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911B6C32-7F04-2254-1C01-A91C898BFE9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5925126" y="4425806"/>
            <a:ext cx="1286163" cy="3766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C5982-5D0F-4E5D-0FE1-030688117E85}"/>
              </a:ext>
            </a:extLst>
          </p:cNvPr>
          <p:cNvSpPr/>
          <p:nvPr/>
        </p:nvSpPr>
        <p:spPr>
          <a:xfrm>
            <a:off x="6483928" y="9642764"/>
            <a:ext cx="794327" cy="279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3BB7C5-DD44-8A2D-0CB2-35EC0FD863E4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A77CF7-A5B2-E16C-BD81-F0912B19F852}"/>
              </a:ext>
            </a:extLst>
          </p:cNvPr>
          <p:cNvSpPr/>
          <p:nvPr/>
        </p:nvSpPr>
        <p:spPr>
          <a:xfrm>
            <a:off x="176597" y="20165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C8A2C-5275-99F7-3EED-F098489D6C86}"/>
              </a:ext>
            </a:extLst>
          </p:cNvPr>
          <p:cNvSpPr txBox="1"/>
          <p:nvPr/>
        </p:nvSpPr>
        <p:spPr>
          <a:xfrm>
            <a:off x="496550" y="140653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Node(</a:t>
            </a:r>
            <a:r>
              <a:rPr lang="ko-KR" altLang="en-US" dirty="0"/>
              <a:t>교점</a:t>
            </a:r>
            <a:r>
              <a:rPr lang="en-US" altLang="ko-KR" dirty="0"/>
              <a:t>)</a:t>
            </a:r>
          </a:p>
          <a:p>
            <a:endParaRPr lang="ko-KR" altLang="en-US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9CABB49-6155-7A9E-5D5A-0D02883DFDE4}"/>
              </a:ext>
            </a:extLst>
          </p:cNvPr>
          <p:cNvSpPr/>
          <p:nvPr/>
        </p:nvSpPr>
        <p:spPr>
          <a:xfrm>
            <a:off x="2750455" y="67381"/>
            <a:ext cx="2616551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BF9D-8E6B-6444-39AC-845B83C2FA8A}"/>
              </a:ext>
            </a:extLst>
          </p:cNvPr>
          <p:cNvSpPr txBox="1"/>
          <p:nvPr/>
        </p:nvSpPr>
        <p:spPr>
          <a:xfrm>
            <a:off x="74107" y="516261"/>
            <a:ext cx="26292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여기서 </a:t>
            </a:r>
            <a:r>
              <a:rPr lang="en-US" altLang="ko-KR" sz="1400" dirty="0"/>
              <a:t>Node</a:t>
            </a:r>
            <a:r>
              <a:rPr lang="ko-KR" altLang="en-US" sz="1400" dirty="0"/>
              <a:t>의 제목은 </a:t>
            </a:r>
            <a:endParaRPr lang="en-US" altLang="ko-KR" sz="1400" dirty="0"/>
          </a:p>
          <a:p>
            <a:r>
              <a:rPr lang="ko-KR" altLang="en-US" sz="1400" dirty="0"/>
              <a:t>수정이 가능해야 하고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우클릭시</a:t>
            </a:r>
            <a:endParaRPr lang="en-US" altLang="ko-KR" sz="1400" dirty="0"/>
          </a:p>
          <a:p>
            <a:r>
              <a:rPr lang="ko-KR" altLang="en-US" sz="1400" dirty="0"/>
              <a:t>다음의 추가 기능이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B2C949-4481-1917-3A08-47D9D36CBBE4}"/>
              </a:ext>
            </a:extLst>
          </p:cNvPr>
          <p:cNvSpPr/>
          <p:nvPr/>
        </p:nvSpPr>
        <p:spPr>
          <a:xfrm>
            <a:off x="1301875" y="1613873"/>
            <a:ext cx="1861809" cy="2397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3F6312-E733-22AB-996F-508AFFF2011C}"/>
              </a:ext>
            </a:extLst>
          </p:cNvPr>
          <p:cNvSpPr txBox="1"/>
          <p:nvPr/>
        </p:nvSpPr>
        <p:spPr>
          <a:xfrm flipH="1">
            <a:off x="1375895" y="1695434"/>
            <a:ext cx="212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문서 읽기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B8C883-B649-57A7-CB66-DD88384AB1F7}"/>
              </a:ext>
            </a:extLst>
          </p:cNvPr>
          <p:cNvSpPr txBox="1"/>
          <p:nvPr/>
        </p:nvSpPr>
        <p:spPr>
          <a:xfrm flipH="1">
            <a:off x="1376603" y="2162897"/>
            <a:ext cx="212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모형 바꾸기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CDAA1E-B24F-2F17-3F75-56E094F477A0}"/>
              </a:ext>
            </a:extLst>
          </p:cNvPr>
          <p:cNvSpPr txBox="1"/>
          <p:nvPr/>
        </p:nvSpPr>
        <p:spPr>
          <a:xfrm flipH="1">
            <a:off x="1388730" y="2641200"/>
            <a:ext cx="212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검색하기 버튼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B25A8D-EF1F-19BE-088D-EF18EF0EFBC0}"/>
              </a:ext>
            </a:extLst>
          </p:cNvPr>
          <p:cNvSpPr/>
          <p:nvPr/>
        </p:nvSpPr>
        <p:spPr>
          <a:xfrm>
            <a:off x="171008" y="3727143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FA7A1A-AB63-B444-4BD7-E9368E328518}"/>
              </a:ext>
            </a:extLst>
          </p:cNvPr>
          <p:cNvSpPr txBox="1"/>
          <p:nvPr/>
        </p:nvSpPr>
        <p:spPr>
          <a:xfrm>
            <a:off x="2102484" y="3046752"/>
            <a:ext cx="45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...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A3B88B2-8A24-0DE4-5E8E-88EE1FDD81FE}"/>
              </a:ext>
            </a:extLst>
          </p:cNvPr>
          <p:cNvSpPr/>
          <p:nvPr/>
        </p:nvSpPr>
        <p:spPr>
          <a:xfrm>
            <a:off x="1157949" y="1679631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4A1B3E-BEB9-27A3-82F4-F74E59A63C8F}"/>
              </a:ext>
            </a:extLst>
          </p:cNvPr>
          <p:cNvSpPr/>
          <p:nvPr/>
        </p:nvSpPr>
        <p:spPr>
          <a:xfrm>
            <a:off x="66952" y="67381"/>
            <a:ext cx="2616551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1E1C80D-5D15-61D2-BF21-4D4B0A3C6624}"/>
              </a:ext>
            </a:extLst>
          </p:cNvPr>
          <p:cNvSpPr/>
          <p:nvPr/>
        </p:nvSpPr>
        <p:spPr>
          <a:xfrm>
            <a:off x="118197" y="12261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09D69-A168-D033-4C7B-2C83631EBC23}"/>
              </a:ext>
            </a:extLst>
          </p:cNvPr>
          <p:cNvSpPr txBox="1"/>
          <p:nvPr/>
        </p:nvSpPr>
        <p:spPr>
          <a:xfrm>
            <a:off x="402511" y="9607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Node(</a:t>
            </a:r>
            <a:r>
              <a:rPr lang="ko-KR" altLang="en-US" b="1" dirty="0"/>
              <a:t>교점</a:t>
            </a:r>
            <a:r>
              <a:rPr lang="en-US" altLang="ko-KR" b="1" dirty="0"/>
              <a:t>)</a:t>
            </a:r>
            <a:endParaRPr lang="ko-KR" altLang="en-US" sz="1400" b="1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1273B59-8E72-0080-BCD7-550F963A8602}"/>
              </a:ext>
            </a:extLst>
          </p:cNvPr>
          <p:cNvSpPr/>
          <p:nvPr/>
        </p:nvSpPr>
        <p:spPr>
          <a:xfrm>
            <a:off x="2818294" y="120153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B604BA-30DA-7687-DAFE-F38645739585}"/>
              </a:ext>
            </a:extLst>
          </p:cNvPr>
          <p:cNvSpPr txBox="1"/>
          <p:nvPr/>
        </p:nvSpPr>
        <p:spPr>
          <a:xfrm>
            <a:off x="3079747" y="9958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문서 읽기 버튼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72AEBB-4E1E-1655-875C-067C7DF75BC2}"/>
              </a:ext>
            </a:extLst>
          </p:cNvPr>
          <p:cNvSpPr txBox="1"/>
          <p:nvPr/>
        </p:nvSpPr>
        <p:spPr>
          <a:xfrm>
            <a:off x="59797" y="454477"/>
            <a:ext cx="27029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교점의 제목은 수정되어야 하고</a:t>
            </a:r>
            <a:endParaRPr lang="en-US" altLang="ko-KR" sz="1400" dirty="0"/>
          </a:p>
          <a:p>
            <a:r>
              <a:rPr lang="ko-KR" altLang="en-US" sz="1400" dirty="0" err="1"/>
              <a:t>우클릭시</a:t>
            </a:r>
            <a:r>
              <a:rPr lang="ko-KR" altLang="en-US" sz="1400" dirty="0"/>
              <a:t> 추가 기능이 있는 창이 </a:t>
            </a:r>
            <a:endParaRPr lang="en-US" altLang="ko-KR" sz="1400" dirty="0"/>
          </a:p>
          <a:p>
            <a:r>
              <a:rPr lang="ko-KR" altLang="en-US" sz="1400" dirty="0"/>
              <a:t>나와야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0C3285-B90B-5341-2585-DD22717D708C}"/>
              </a:ext>
            </a:extLst>
          </p:cNvPr>
          <p:cNvSpPr txBox="1"/>
          <p:nvPr/>
        </p:nvSpPr>
        <p:spPr>
          <a:xfrm>
            <a:off x="2791637" y="474143"/>
            <a:ext cx="1552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문서 단면으로 </a:t>
            </a:r>
            <a:endParaRPr lang="en-US" altLang="ko-KR" sz="1400" dirty="0"/>
          </a:p>
          <a:p>
            <a:r>
              <a:rPr lang="ko-KR" altLang="en-US" sz="1400" dirty="0"/>
              <a:t>읽을 수 있는 창이</a:t>
            </a:r>
            <a:endParaRPr lang="en-US" altLang="ko-KR" sz="1400" dirty="0"/>
          </a:p>
          <a:p>
            <a:r>
              <a:rPr lang="ko-KR" altLang="en-US" sz="1400" dirty="0"/>
              <a:t>왼쪽에 나타난다</a:t>
            </a:r>
            <a:endParaRPr lang="en-US" altLang="ko-KR" sz="14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1CD6F1B-07C7-1B4B-5E4B-CD457593317D}"/>
              </a:ext>
            </a:extLst>
          </p:cNvPr>
          <p:cNvSpPr/>
          <p:nvPr/>
        </p:nvSpPr>
        <p:spPr>
          <a:xfrm>
            <a:off x="5432938" y="69199"/>
            <a:ext cx="2616551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E29D5E7-1A88-2E99-A6CD-C61D63701D6F}"/>
              </a:ext>
            </a:extLst>
          </p:cNvPr>
          <p:cNvSpPr/>
          <p:nvPr/>
        </p:nvSpPr>
        <p:spPr>
          <a:xfrm>
            <a:off x="5500777" y="121971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E85BFC-A8DC-58D5-518A-CD72EA557466}"/>
              </a:ext>
            </a:extLst>
          </p:cNvPr>
          <p:cNvSpPr txBox="1"/>
          <p:nvPr/>
        </p:nvSpPr>
        <p:spPr>
          <a:xfrm>
            <a:off x="5778404" y="9649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모형 바꾸기 버튼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FECAB0-176F-93D2-3E83-B7840066E758}"/>
              </a:ext>
            </a:extLst>
          </p:cNvPr>
          <p:cNvSpPr txBox="1"/>
          <p:nvPr/>
        </p:nvSpPr>
        <p:spPr>
          <a:xfrm>
            <a:off x="5474120" y="475961"/>
            <a:ext cx="236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Node</a:t>
            </a:r>
            <a:r>
              <a:rPr lang="ko-KR" altLang="en-US" sz="1400" dirty="0"/>
              <a:t>의 모형을 바꿀 수 있는</a:t>
            </a:r>
            <a:endParaRPr lang="en-US" altLang="ko-KR" sz="1400" dirty="0"/>
          </a:p>
          <a:p>
            <a:r>
              <a:rPr lang="ko-KR" altLang="en-US" sz="1400" dirty="0"/>
              <a:t>창을 띄우는 버튼</a:t>
            </a:r>
            <a:endParaRPr lang="en-US" altLang="ko-KR" sz="14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C59CE-AD5B-5C43-29AD-FD9ED028B7FC}"/>
              </a:ext>
            </a:extLst>
          </p:cNvPr>
          <p:cNvSpPr/>
          <p:nvPr/>
        </p:nvSpPr>
        <p:spPr>
          <a:xfrm>
            <a:off x="8115421" y="67381"/>
            <a:ext cx="2616551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0FA5E16-4BD8-D8C5-0972-82E2A24DCA40}"/>
              </a:ext>
            </a:extLst>
          </p:cNvPr>
          <p:cNvSpPr/>
          <p:nvPr/>
        </p:nvSpPr>
        <p:spPr>
          <a:xfrm>
            <a:off x="8183260" y="120153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D651B9-1818-A614-A5A6-F4885B6C8378}"/>
              </a:ext>
            </a:extLst>
          </p:cNvPr>
          <p:cNvSpPr txBox="1"/>
          <p:nvPr/>
        </p:nvSpPr>
        <p:spPr>
          <a:xfrm>
            <a:off x="8438491" y="10212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검색하기 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DFE345-37ED-591A-FFBD-2A70E5DE4BCB}"/>
              </a:ext>
            </a:extLst>
          </p:cNvPr>
          <p:cNvSpPr txBox="1"/>
          <p:nvPr/>
        </p:nvSpPr>
        <p:spPr>
          <a:xfrm>
            <a:off x="8156603" y="474143"/>
            <a:ext cx="2090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클릭시</a:t>
            </a:r>
            <a:r>
              <a:rPr lang="ko-KR" altLang="en-US" sz="1400" dirty="0"/>
              <a:t> 기본 브라우저가</a:t>
            </a:r>
            <a:endParaRPr lang="en-US" altLang="ko-KR" sz="1400" dirty="0"/>
          </a:p>
          <a:p>
            <a:r>
              <a:rPr lang="en-US" altLang="ko-KR" sz="1400" dirty="0"/>
              <a:t>Node </a:t>
            </a:r>
            <a:r>
              <a:rPr lang="ko-KR" altLang="en-US" sz="1400" dirty="0"/>
              <a:t>이름을 바탕으로 </a:t>
            </a:r>
            <a:endParaRPr lang="en-US" altLang="ko-KR" sz="1400" dirty="0"/>
          </a:p>
          <a:p>
            <a:r>
              <a:rPr lang="ko-KR" altLang="en-US" sz="1400" dirty="0"/>
              <a:t>검색된 창을 띄우는 버튼</a:t>
            </a:r>
            <a:endParaRPr lang="en-US" altLang="ko-KR" sz="14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FD6DA0-5AA4-1D57-EB5F-8A3D9C385C0B}"/>
              </a:ext>
            </a:extLst>
          </p:cNvPr>
          <p:cNvSpPr/>
          <p:nvPr/>
        </p:nvSpPr>
        <p:spPr>
          <a:xfrm>
            <a:off x="10797904" y="67381"/>
            <a:ext cx="2335989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016AA70-0D5C-5D2E-6899-50201534C945}"/>
              </a:ext>
            </a:extLst>
          </p:cNvPr>
          <p:cNvSpPr/>
          <p:nvPr/>
        </p:nvSpPr>
        <p:spPr>
          <a:xfrm>
            <a:off x="10865743" y="10562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129E26-876E-9441-E519-0321E8EB96D5}"/>
              </a:ext>
            </a:extLst>
          </p:cNvPr>
          <p:cNvSpPr txBox="1"/>
          <p:nvPr/>
        </p:nvSpPr>
        <p:spPr>
          <a:xfrm>
            <a:off x="11142854" y="78834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구성 수정 버튼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FEF515-2DE1-D38B-39C7-92091D4BD210}"/>
              </a:ext>
            </a:extLst>
          </p:cNvPr>
          <p:cNvSpPr txBox="1"/>
          <p:nvPr/>
        </p:nvSpPr>
        <p:spPr>
          <a:xfrm>
            <a:off x="10839086" y="459618"/>
            <a:ext cx="2270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접혀있는</a:t>
            </a:r>
            <a:r>
              <a:rPr lang="ko-KR" altLang="en-US" sz="1400" dirty="0"/>
              <a:t> 구성 수정 바를</a:t>
            </a:r>
            <a:endParaRPr lang="en-US" altLang="ko-KR" sz="1400" dirty="0"/>
          </a:p>
          <a:p>
            <a:r>
              <a:rPr lang="ko-KR" altLang="en-US" sz="1400" dirty="0"/>
              <a:t>표시할 수 있게 만들어주는</a:t>
            </a:r>
            <a:endParaRPr lang="en-US" altLang="ko-KR" sz="1400" dirty="0"/>
          </a:p>
          <a:p>
            <a:r>
              <a:rPr lang="ko-KR" altLang="en-US" sz="1400" dirty="0"/>
              <a:t>버튼</a:t>
            </a:r>
            <a:endParaRPr lang="en-US" altLang="ko-KR" sz="14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38F4EA2-5F5A-FAD5-C909-451086C7F492}"/>
              </a:ext>
            </a:extLst>
          </p:cNvPr>
          <p:cNvSpPr/>
          <p:nvPr/>
        </p:nvSpPr>
        <p:spPr>
          <a:xfrm>
            <a:off x="1157948" y="2183926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7EEC076-C418-D2B3-CCD7-E7C1FB403B09}"/>
              </a:ext>
            </a:extLst>
          </p:cNvPr>
          <p:cNvSpPr/>
          <p:nvPr/>
        </p:nvSpPr>
        <p:spPr>
          <a:xfrm>
            <a:off x="1157947" y="2688221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DC46246-3868-BBB8-2F67-CCC389FD0F43}"/>
              </a:ext>
            </a:extLst>
          </p:cNvPr>
          <p:cNvSpPr/>
          <p:nvPr/>
        </p:nvSpPr>
        <p:spPr>
          <a:xfrm>
            <a:off x="6284047" y="9430039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96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10EEBE-8DC2-1F69-FFEE-4A4906F242CF}"/>
              </a:ext>
            </a:extLst>
          </p:cNvPr>
          <p:cNvSpPr/>
          <p:nvPr/>
        </p:nvSpPr>
        <p:spPr>
          <a:xfrm>
            <a:off x="0" y="1265382"/>
            <a:ext cx="13208000" cy="864061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E2A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4181BC-65B9-3FF2-EDA9-AD8BBC268692}"/>
              </a:ext>
            </a:extLst>
          </p:cNvPr>
          <p:cNvSpPr/>
          <p:nvPr/>
        </p:nvSpPr>
        <p:spPr>
          <a:xfrm>
            <a:off x="9439563" y="4668404"/>
            <a:ext cx="2124363" cy="10864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voltage</a:t>
            </a:r>
            <a:endParaRPr lang="ko-KR" altLang="en-US" sz="2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AB8D23-CF29-6EE2-2071-77BFD8257271}"/>
              </a:ext>
            </a:extLst>
          </p:cNvPr>
          <p:cNvSpPr/>
          <p:nvPr/>
        </p:nvSpPr>
        <p:spPr>
          <a:xfrm>
            <a:off x="11360726" y="266873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ampare</a:t>
            </a:r>
            <a:endParaRPr lang="ko-KR" altLang="en-US" sz="2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5F950-B8D3-CDA7-D9F1-CB6A9EE8C88A}"/>
              </a:ext>
            </a:extLst>
          </p:cNvPr>
          <p:cNvSpPr/>
          <p:nvPr/>
        </p:nvSpPr>
        <p:spPr>
          <a:xfrm>
            <a:off x="11360726" y="6899563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resist</a:t>
            </a:r>
            <a:endParaRPr lang="ko-KR" altLang="en-US" sz="2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232044-6443-0245-11D2-24E34A2EC2B3}"/>
              </a:ext>
            </a:extLst>
          </p:cNvPr>
          <p:cNvSpPr/>
          <p:nvPr/>
        </p:nvSpPr>
        <p:spPr>
          <a:xfrm>
            <a:off x="12870872" y="4668404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Digital system</a:t>
            </a:r>
            <a:endParaRPr lang="ko-KR" altLang="en-US" sz="2400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01A88871-B4A7-7CB1-05A6-F9ABD3A094A7}"/>
              </a:ext>
            </a:extLst>
          </p:cNvPr>
          <p:cNvCxnSpPr>
            <a:cxnSpLocks/>
            <a:stCxn id="35" idx="3"/>
            <a:endCxn id="41" idx="2"/>
          </p:cNvCxnSpPr>
          <p:nvPr/>
        </p:nvCxnSpPr>
        <p:spPr>
          <a:xfrm flipV="1">
            <a:off x="11563926" y="3755159"/>
            <a:ext cx="858982" cy="145645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BC07DAA9-7837-D0C5-F6D4-D06D2B4D9273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>
            <a:off x="11563926" y="5211618"/>
            <a:ext cx="1306946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65F56D52-30ED-92C5-70F5-AB08A4D2C70A}"/>
              </a:ext>
            </a:extLst>
          </p:cNvPr>
          <p:cNvCxnSpPr>
            <a:cxnSpLocks/>
            <a:stCxn id="35" idx="3"/>
            <a:endCxn id="43" idx="0"/>
          </p:cNvCxnSpPr>
          <p:nvPr/>
        </p:nvCxnSpPr>
        <p:spPr>
          <a:xfrm>
            <a:off x="11563926" y="5211618"/>
            <a:ext cx="858982" cy="168794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CB083C-B297-8A12-FC36-9BE05204AB68}"/>
              </a:ext>
            </a:extLst>
          </p:cNvPr>
          <p:cNvSpPr/>
          <p:nvPr/>
        </p:nvSpPr>
        <p:spPr>
          <a:xfrm>
            <a:off x="36080" y="1488313"/>
            <a:ext cx="8955520" cy="8433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1EE0D-B655-B73B-9865-DA70DD781D1A}"/>
              </a:ext>
            </a:extLst>
          </p:cNvPr>
          <p:cNvSpPr txBox="1"/>
          <p:nvPr/>
        </p:nvSpPr>
        <p:spPr>
          <a:xfrm>
            <a:off x="794613" y="1900884"/>
            <a:ext cx="653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•</a:t>
            </a:r>
            <a:r>
              <a:rPr lang="ko-KR" altLang="en-US" sz="4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ko-KR" altLang="en-US" sz="4000" dirty="0"/>
              <a:t>전압이란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1F138-983D-25A7-61D4-46C90965F51F}"/>
              </a:ext>
            </a:extLst>
          </p:cNvPr>
          <p:cNvSpPr txBox="1"/>
          <p:nvPr/>
        </p:nvSpPr>
        <p:spPr>
          <a:xfrm flipH="1">
            <a:off x="1133475" y="2668732"/>
            <a:ext cx="653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전위차라고도 하며 풀어서 설명하면 전기적 위치 에너지가 </a:t>
            </a:r>
            <a:r>
              <a:rPr lang="ko-KR" altLang="en-US" dirty="0" err="1"/>
              <a:t>어떠하냐를</a:t>
            </a:r>
            <a:r>
              <a:rPr lang="ko-KR" altLang="en-US" dirty="0"/>
              <a:t> 나타내는 개념이다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525182-84C2-D5FE-2557-9753AD216A09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408389-6C94-CAFB-6327-0F8852271390}"/>
              </a:ext>
            </a:extLst>
          </p:cNvPr>
          <p:cNvSpPr/>
          <p:nvPr/>
        </p:nvSpPr>
        <p:spPr>
          <a:xfrm>
            <a:off x="59797" y="60309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10CFC8C-F000-6B35-719E-7F8A8CDAAD30}"/>
              </a:ext>
            </a:extLst>
          </p:cNvPr>
          <p:cNvSpPr/>
          <p:nvPr/>
        </p:nvSpPr>
        <p:spPr>
          <a:xfrm>
            <a:off x="152299" y="1432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369B6-0EE4-D8E3-FC9D-E2B4B1BA3BB0}"/>
              </a:ext>
            </a:extLst>
          </p:cNvPr>
          <p:cNvSpPr txBox="1"/>
          <p:nvPr/>
        </p:nvSpPr>
        <p:spPr>
          <a:xfrm>
            <a:off x="440817" y="13407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문서 </a:t>
            </a:r>
            <a:r>
              <a:rPr lang="ko-KR" altLang="en-US" b="1" dirty="0" err="1"/>
              <a:t>단면창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3EAE7E-EB6B-D595-80A5-0A2FCE3167B2}"/>
              </a:ext>
            </a:extLst>
          </p:cNvPr>
          <p:cNvSpPr txBox="1"/>
          <p:nvPr/>
        </p:nvSpPr>
        <p:spPr>
          <a:xfrm>
            <a:off x="59797" y="454477"/>
            <a:ext cx="28456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작성된 문서를 확인할 수 있는 창</a:t>
            </a:r>
            <a:endParaRPr lang="en-US" altLang="ko-KR" sz="1400" dirty="0"/>
          </a:p>
          <a:p>
            <a:r>
              <a:rPr lang="ko-KR" altLang="en-US" sz="1400" dirty="0"/>
              <a:t>여기서는 </a:t>
            </a:r>
            <a:r>
              <a:rPr lang="ko-KR" altLang="en-US" sz="1400" dirty="0" err="1"/>
              <a:t>택스트와</a:t>
            </a:r>
            <a:r>
              <a:rPr lang="ko-KR" altLang="en-US" sz="1400" dirty="0"/>
              <a:t> 이미지 삽입이 </a:t>
            </a:r>
            <a:endParaRPr lang="en-US" altLang="ko-KR" sz="1400" dirty="0"/>
          </a:p>
          <a:p>
            <a:r>
              <a:rPr lang="ko-KR" altLang="en-US" sz="1400" dirty="0"/>
              <a:t>가능해야 한다</a:t>
            </a:r>
            <a:endParaRPr lang="en-US" altLang="ko-KR" sz="14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73843E8-6D84-506C-2394-2DCE1C190127}"/>
              </a:ext>
            </a:extLst>
          </p:cNvPr>
          <p:cNvSpPr/>
          <p:nvPr/>
        </p:nvSpPr>
        <p:spPr>
          <a:xfrm>
            <a:off x="120864" y="1564715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E5F573-A70C-D1D8-0794-7C92C204D0E8}"/>
              </a:ext>
            </a:extLst>
          </p:cNvPr>
          <p:cNvSpPr/>
          <p:nvPr/>
        </p:nvSpPr>
        <p:spPr>
          <a:xfrm>
            <a:off x="2875220" y="60309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61DFA22-8F1C-9FD1-2150-A97FF0FB5B8A}"/>
              </a:ext>
            </a:extLst>
          </p:cNvPr>
          <p:cNvSpPr/>
          <p:nvPr/>
        </p:nvSpPr>
        <p:spPr>
          <a:xfrm>
            <a:off x="2967722" y="1432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47C70A-C783-5FC6-CA91-290777C49943}"/>
              </a:ext>
            </a:extLst>
          </p:cNvPr>
          <p:cNvSpPr txBox="1"/>
          <p:nvPr/>
        </p:nvSpPr>
        <p:spPr>
          <a:xfrm>
            <a:off x="3256240" y="13407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문서 </a:t>
            </a:r>
            <a:r>
              <a:rPr lang="ko-KR" altLang="en-US" b="1" dirty="0" err="1"/>
              <a:t>택스트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6D0337-5901-4729-85EF-52CFDF130A8E}"/>
              </a:ext>
            </a:extLst>
          </p:cNvPr>
          <p:cNvSpPr txBox="1"/>
          <p:nvPr/>
        </p:nvSpPr>
        <p:spPr>
          <a:xfrm>
            <a:off x="2875220" y="454477"/>
            <a:ext cx="19111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문서의 </a:t>
            </a:r>
            <a:r>
              <a:rPr lang="ko-KR" altLang="en-US" sz="1400" dirty="0" err="1"/>
              <a:t>택스트는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 err="1"/>
              <a:t>크기및</a:t>
            </a:r>
            <a:r>
              <a:rPr lang="ko-KR" altLang="en-US" sz="1400" dirty="0"/>
              <a:t> 색상 </a:t>
            </a:r>
            <a:r>
              <a:rPr lang="ko-KR" altLang="en-US" sz="1400" dirty="0" err="1"/>
              <a:t>정렬등이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수정 </a:t>
            </a:r>
            <a:r>
              <a:rPr lang="ko-KR" altLang="en-US" sz="1400" dirty="0" err="1"/>
              <a:t>가능해야한다</a:t>
            </a:r>
            <a:endParaRPr lang="en-US" altLang="ko-KR" sz="14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BB90D4-ED46-4D3B-0369-FEDE99DD3FCE}"/>
              </a:ext>
            </a:extLst>
          </p:cNvPr>
          <p:cNvSpPr/>
          <p:nvPr/>
        </p:nvSpPr>
        <p:spPr>
          <a:xfrm>
            <a:off x="879397" y="1753331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8500FB-6ED1-243B-03CD-E7C6ED03C026}"/>
              </a:ext>
            </a:extLst>
          </p:cNvPr>
          <p:cNvSpPr/>
          <p:nvPr/>
        </p:nvSpPr>
        <p:spPr>
          <a:xfrm>
            <a:off x="5690643" y="67356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74C8DBC-8B3C-221E-DEFD-03E0AAA5D7EF}"/>
              </a:ext>
            </a:extLst>
          </p:cNvPr>
          <p:cNvSpPr/>
          <p:nvPr/>
        </p:nvSpPr>
        <p:spPr>
          <a:xfrm>
            <a:off x="5783145" y="150345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830C6-0AF5-9B47-9A6C-08CE4E0B5845}"/>
              </a:ext>
            </a:extLst>
          </p:cNvPr>
          <p:cNvSpPr txBox="1"/>
          <p:nvPr/>
        </p:nvSpPr>
        <p:spPr>
          <a:xfrm>
            <a:off x="6071663" y="14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이미지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B9A933-4F80-4A78-32CB-0240A779B583}"/>
              </a:ext>
            </a:extLst>
          </p:cNvPr>
          <p:cNvSpPr txBox="1"/>
          <p:nvPr/>
        </p:nvSpPr>
        <p:spPr>
          <a:xfrm>
            <a:off x="5690643" y="461524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이미지는 크기 조절이 </a:t>
            </a:r>
            <a:endParaRPr lang="en-US" altLang="ko-KR" sz="1400" dirty="0"/>
          </a:p>
          <a:p>
            <a:r>
              <a:rPr lang="ko-KR" altLang="en-US" sz="1400" dirty="0"/>
              <a:t>자유로워야 한다</a:t>
            </a:r>
            <a:endParaRPr lang="en-US" altLang="ko-KR" sz="1400" dirty="0"/>
          </a:p>
        </p:txBody>
      </p:sp>
      <p:pic>
        <p:nvPicPr>
          <p:cNvPr id="54" name="그림 53" descr="스케치, 도표, 라인 아트, 그림이(가) 표시된 사진&#10;&#10;자동 생성된 설명">
            <a:extLst>
              <a:ext uri="{FF2B5EF4-FFF2-40B4-BE49-F238E27FC236}">
                <a16:creationId xmlns:a16="http://schemas.microsoft.com/office/drawing/2014/main" id="{06B2BF71-EB5D-5C88-EF0B-C0A353BA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8" y="3347893"/>
            <a:ext cx="4941548" cy="3802676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39F7F873-DC7D-0B28-D67E-F357FB1893D4}"/>
              </a:ext>
            </a:extLst>
          </p:cNvPr>
          <p:cNvSpPr/>
          <p:nvPr/>
        </p:nvSpPr>
        <p:spPr>
          <a:xfrm>
            <a:off x="879397" y="3651206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35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10EEBE-8DC2-1F69-FFEE-4A4906F242CF}"/>
              </a:ext>
            </a:extLst>
          </p:cNvPr>
          <p:cNvSpPr/>
          <p:nvPr/>
        </p:nvSpPr>
        <p:spPr>
          <a:xfrm>
            <a:off x="0" y="1265382"/>
            <a:ext cx="13208000" cy="864061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E2A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127A56-5698-FE40-3265-61FB564D8C48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4181BC-65B9-3FF2-EDA9-AD8BBC268692}"/>
              </a:ext>
            </a:extLst>
          </p:cNvPr>
          <p:cNvSpPr/>
          <p:nvPr/>
        </p:nvSpPr>
        <p:spPr>
          <a:xfrm>
            <a:off x="369454" y="3920259"/>
            <a:ext cx="2124363" cy="10864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voltage</a:t>
            </a:r>
            <a:endParaRPr lang="ko-KR" altLang="en-US" sz="2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AB8D23-CF29-6EE2-2071-77BFD8257271}"/>
              </a:ext>
            </a:extLst>
          </p:cNvPr>
          <p:cNvSpPr/>
          <p:nvPr/>
        </p:nvSpPr>
        <p:spPr>
          <a:xfrm>
            <a:off x="2290617" y="1920587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ampare</a:t>
            </a:r>
            <a:endParaRPr lang="ko-KR" altLang="en-US" sz="2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5F950-B8D3-CDA7-D9F1-CB6A9EE8C88A}"/>
              </a:ext>
            </a:extLst>
          </p:cNvPr>
          <p:cNvSpPr/>
          <p:nvPr/>
        </p:nvSpPr>
        <p:spPr>
          <a:xfrm>
            <a:off x="2290617" y="6151418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resist</a:t>
            </a:r>
            <a:endParaRPr lang="ko-KR" altLang="en-US" sz="2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232044-6443-0245-11D2-24E34A2EC2B3}"/>
              </a:ext>
            </a:extLst>
          </p:cNvPr>
          <p:cNvSpPr/>
          <p:nvPr/>
        </p:nvSpPr>
        <p:spPr>
          <a:xfrm>
            <a:off x="3800763" y="3920259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Digital system</a:t>
            </a:r>
            <a:endParaRPr lang="ko-KR" altLang="en-US" sz="2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7C1E57-3575-C6CA-8928-F69668A3EC7B}"/>
              </a:ext>
            </a:extLst>
          </p:cNvPr>
          <p:cNvSpPr/>
          <p:nvPr/>
        </p:nvSpPr>
        <p:spPr>
          <a:xfrm>
            <a:off x="7211289" y="388259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1,0 logic</a:t>
            </a:r>
            <a:endParaRPr lang="ko-KR" altLang="en-US" sz="2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E4C74A-A3C6-AC04-84E2-6C03D25A20EB}"/>
              </a:ext>
            </a:extLst>
          </p:cNvPr>
          <p:cNvSpPr/>
          <p:nvPr/>
        </p:nvSpPr>
        <p:spPr>
          <a:xfrm>
            <a:off x="6090226" y="579062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noise</a:t>
            </a:r>
            <a:endParaRPr lang="ko-KR" altLang="en-US" sz="2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F6C726-34CA-505C-17CC-CA4B1B02CB09}"/>
              </a:ext>
            </a:extLst>
          </p:cNvPr>
          <p:cNvSpPr/>
          <p:nvPr/>
        </p:nvSpPr>
        <p:spPr>
          <a:xfrm>
            <a:off x="5925126" y="2164771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Analog system</a:t>
            </a:r>
            <a:endParaRPr lang="ko-KR" altLang="en-US" sz="2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5B9157-B240-B8DA-BD8C-4F8FFD490896}"/>
              </a:ext>
            </a:extLst>
          </p:cNvPr>
          <p:cNvSpPr/>
          <p:nvPr/>
        </p:nvSpPr>
        <p:spPr>
          <a:xfrm>
            <a:off x="9658926" y="1506682"/>
            <a:ext cx="2985656" cy="1629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Binary (2-base number)</a:t>
            </a:r>
            <a:endParaRPr lang="ko-KR" altLang="en-US" sz="2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CBC515E-4118-AC87-DD93-DDF4E2198501}"/>
              </a:ext>
            </a:extLst>
          </p:cNvPr>
          <p:cNvSpPr/>
          <p:nvPr/>
        </p:nvSpPr>
        <p:spPr>
          <a:xfrm>
            <a:off x="10046853" y="3882592"/>
            <a:ext cx="2985656" cy="1629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Boolean algebra</a:t>
            </a:r>
            <a:endParaRPr lang="ko-KR" altLang="en-US" sz="2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C5D7A8-787C-D5E9-C76E-2B7A0B613F40}"/>
              </a:ext>
            </a:extLst>
          </p:cNvPr>
          <p:cNvSpPr/>
          <p:nvPr/>
        </p:nvSpPr>
        <p:spPr>
          <a:xfrm>
            <a:off x="9658926" y="6102278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TTL</a:t>
            </a:r>
            <a:endParaRPr lang="ko-KR" altLang="en-US" sz="2400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01A88871-B4A7-7CB1-05A6-F9ABD3A094A7}"/>
              </a:ext>
            </a:extLst>
          </p:cNvPr>
          <p:cNvCxnSpPr>
            <a:cxnSpLocks/>
            <a:stCxn id="35" idx="3"/>
            <a:endCxn id="41" idx="2"/>
          </p:cNvCxnSpPr>
          <p:nvPr/>
        </p:nvCxnSpPr>
        <p:spPr>
          <a:xfrm flipV="1">
            <a:off x="2493817" y="3007014"/>
            <a:ext cx="858982" cy="145645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BC07DAA9-7837-D0C5-F6D4-D06D2B4D9273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>
            <a:off x="2493817" y="4463473"/>
            <a:ext cx="1306946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65F56D52-30ED-92C5-70F5-AB08A4D2C70A}"/>
              </a:ext>
            </a:extLst>
          </p:cNvPr>
          <p:cNvCxnSpPr>
            <a:cxnSpLocks/>
            <a:stCxn id="35" idx="3"/>
            <a:endCxn id="43" idx="0"/>
          </p:cNvCxnSpPr>
          <p:nvPr/>
        </p:nvCxnSpPr>
        <p:spPr>
          <a:xfrm>
            <a:off x="2493817" y="4463473"/>
            <a:ext cx="858982" cy="168794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911B6C32-7F04-2254-1C01-A91C898BFE9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5925126" y="4425806"/>
            <a:ext cx="1286163" cy="3766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3D2042-56AA-2218-6EED-A4A232C55F9C}"/>
              </a:ext>
            </a:extLst>
          </p:cNvPr>
          <p:cNvSpPr/>
          <p:nvPr/>
        </p:nvSpPr>
        <p:spPr>
          <a:xfrm>
            <a:off x="4692073" y="3377623"/>
            <a:ext cx="8515927" cy="6544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7DE338-2CF9-7990-D632-D66F4DB1C250}"/>
              </a:ext>
            </a:extLst>
          </p:cNvPr>
          <p:cNvSpPr/>
          <p:nvPr/>
        </p:nvSpPr>
        <p:spPr>
          <a:xfrm>
            <a:off x="6164118" y="3882592"/>
            <a:ext cx="5375563" cy="63658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1011E72-C616-5F20-159D-0202578DB39D}"/>
              </a:ext>
            </a:extLst>
          </p:cNvPr>
          <p:cNvSpPr/>
          <p:nvPr/>
        </p:nvSpPr>
        <p:spPr>
          <a:xfrm>
            <a:off x="11824855" y="3821544"/>
            <a:ext cx="761998" cy="7263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9FC76-21E5-02B5-44E9-F2155D800B91}"/>
              </a:ext>
            </a:extLst>
          </p:cNvPr>
          <p:cNvSpPr txBox="1"/>
          <p:nvPr/>
        </p:nvSpPr>
        <p:spPr>
          <a:xfrm>
            <a:off x="5329381" y="5006686"/>
            <a:ext cx="6982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ko-KR" altLang="en-US" sz="2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A33A6B-5053-6D4B-FE0E-A8A2A8702224}"/>
              </a:ext>
            </a:extLst>
          </p:cNvPr>
          <p:cNvSpPr/>
          <p:nvPr/>
        </p:nvSpPr>
        <p:spPr>
          <a:xfrm>
            <a:off x="59797" y="60309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493486B-C21D-F633-F6FB-8FF218EC0582}"/>
              </a:ext>
            </a:extLst>
          </p:cNvPr>
          <p:cNvSpPr/>
          <p:nvPr/>
        </p:nvSpPr>
        <p:spPr>
          <a:xfrm>
            <a:off x="152299" y="1432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0D422F-3A36-8CA3-3A0B-49D841F03D31}"/>
              </a:ext>
            </a:extLst>
          </p:cNvPr>
          <p:cNvSpPr txBox="1"/>
          <p:nvPr/>
        </p:nvSpPr>
        <p:spPr>
          <a:xfrm>
            <a:off x="440817" y="13407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검색 브라우저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CDB522A-D67D-F7FC-1AFA-098DADE96205}"/>
              </a:ext>
            </a:extLst>
          </p:cNvPr>
          <p:cNvSpPr/>
          <p:nvPr/>
        </p:nvSpPr>
        <p:spPr>
          <a:xfrm>
            <a:off x="4532096" y="3203627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C59F5-4FEC-262B-B3A2-5DF12107F708}"/>
              </a:ext>
            </a:extLst>
          </p:cNvPr>
          <p:cNvSpPr txBox="1"/>
          <p:nvPr/>
        </p:nvSpPr>
        <p:spPr>
          <a:xfrm>
            <a:off x="59797" y="454477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검색 브라우저는 </a:t>
            </a:r>
            <a:endParaRPr lang="en-US" altLang="ko-KR" sz="1400" dirty="0"/>
          </a:p>
          <a:p>
            <a:r>
              <a:rPr lang="ko-KR" altLang="en-US" sz="1400" dirty="0"/>
              <a:t>설정한 사이트</a:t>
            </a:r>
            <a:r>
              <a:rPr lang="en-US" altLang="ko-KR" sz="1400" dirty="0"/>
              <a:t>(</a:t>
            </a:r>
            <a:r>
              <a:rPr lang="ko-KR" altLang="en-US" sz="1400" dirty="0"/>
              <a:t>미리 정의된</a:t>
            </a:r>
            <a:r>
              <a:rPr lang="en-US" altLang="ko-KR" sz="1400" dirty="0"/>
              <a:t>)</a:t>
            </a:r>
            <a:r>
              <a:rPr lang="ko-KR" altLang="en-US" sz="1400" dirty="0"/>
              <a:t>를</a:t>
            </a:r>
            <a:endParaRPr lang="en-US" altLang="ko-KR" sz="1400" dirty="0"/>
          </a:p>
          <a:p>
            <a:r>
              <a:rPr lang="ko-KR" altLang="en-US" sz="1400" dirty="0"/>
              <a:t>기준으로 검색을 진행한다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5029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10EEBE-8DC2-1F69-FFEE-4A4906F242CF}"/>
              </a:ext>
            </a:extLst>
          </p:cNvPr>
          <p:cNvSpPr/>
          <p:nvPr/>
        </p:nvSpPr>
        <p:spPr>
          <a:xfrm>
            <a:off x="0" y="1265382"/>
            <a:ext cx="13208000" cy="864061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E2A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4181BC-65B9-3FF2-EDA9-AD8BBC268692}"/>
              </a:ext>
            </a:extLst>
          </p:cNvPr>
          <p:cNvSpPr/>
          <p:nvPr/>
        </p:nvSpPr>
        <p:spPr>
          <a:xfrm>
            <a:off x="369454" y="3920259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voltage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AB8D23-CF29-6EE2-2071-77BFD8257271}"/>
              </a:ext>
            </a:extLst>
          </p:cNvPr>
          <p:cNvSpPr/>
          <p:nvPr/>
        </p:nvSpPr>
        <p:spPr>
          <a:xfrm>
            <a:off x="2290617" y="1920587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ampare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5F950-B8D3-CDA7-D9F1-CB6A9EE8C88A}"/>
              </a:ext>
            </a:extLst>
          </p:cNvPr>
          <p:cNvSpPr/>
          <p:nvPr/>
        </p:nvSpPr>
        <p:spPr>
          <a:xfrm>
            <a:off x="2290617" y="6151418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resist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7C1E57-3575-C6CA-8928-F69668A3EC7B}"/>
              </a:ext>
            </a:extLst>
          </p:cNvPr>
          <p:cNvSpPr/>
          <p:nvPr/>
        </p:nvSpPr>
        <p:spPr>
          <a:xfrm>
            <a:off x="7211289" y="388259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1,0 logic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E4C74A-A3C6-AC04-84E2-6C03D25A20EB}"/>
              </a:ext>
            </a:extLst>
          </p:cNvPr>
          <p:cNvSpPr/>
          <p:nvPr/>
        </p:nvSpPr>
        <p:spPr>
          <a:xfrm>
            <a:off x="6090226" y="579062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noise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F6C726-34CA-505C-17CC-CA4B1B02CB09}"/>
              </a:ext>
            </a:extLst>
          </p:cNvPr>
          <p:cNvSpPr/>
          <p:nvPr/>
        </p:nvSpPr>
        <p:spPr>
          <a:xfrm>
            <a:off x="5925126" y="2164771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Analog system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5B9157-B240-B8DA-BD8C-4F8FFD490896}"/>
              </a:ext>
            </a:extLst>
          </p:cNvPr>
          <p:cNvSpPr/>
          <p:nvPr/>
        </p:nvSpPr>
        <p:spPr>
          <a:xfrm>
            <a:off x="9658926" y="1506682"/>
            <a:ext cx="2985656" cy="1629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Binary (2-base number)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CBC515E-4118-AC87-DD93-DDF4E2198501}"/>
              </a:ext>
            </a:extLst>
          </p:cNvPr>
          <p:cNvSpPr/>
          <p:nvPr/>
        </p:nvSpPr>
        <p:spPr>
          <a:xfrm>
            <a:off x="10046853" y="3882592"/>
            <a:ext cx="2985656" cy="1629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Boolean algebra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C5D7A8-787C-D5E9-C76E-2B7A0B613F40}"/>
              </a:ext>
            </a:extLst>
          </p:cNvPr>
          <p:cNvSpPr/>
          <p:nvPr/>
        </p:nvSpPr>
        <p:spPr>
          <a:xfrm>
            <a:off x="9658926" y="6102278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TTL</a:t>
            </a:r>
            <a:endParaRPr lang="ko-KR" altLang="en-US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01A88871-B4A7-7CB1-05A6-F9ABD3A094A7}"/>
              </a:ext>
            </a:extLst>
          </p:cNvPr>
          <p:cNvCxnSpPr>
            <a:cxnSpLocks/>
            <a:stCxn id="35" idx="3"/>
            <a:endCxn id="41" idx="2"/>
          </p:cNvCxnSpPr>
          <p:nvPr/>
        </p:nvCxnSpPr>
        <p:spPr>
          <a:xfrm flipV="1">
            <a:off x="2493817" y="3007014"/>
            <a:ext cx="858982" cy="145645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BC07DAA9-7837-D0C5-F6D4-D06D2B4D9273}"/>
              </a:ext>
            </a:extLst>
          </p:cNvPr>
          <p:cNvCxnSpPr>
            <a:cxnSpLocks/>
            <a:stCxn id="35" idx="3"/>
            <a:endCxn id="5" idx="2"/>
          </p:cNvCxnSpPr>
          <p:nvPr/>
        </p:nvCxnSpPr>
        <p:spPr>
          <a:xfrm flipV="1">
            <a:off x="2493817" y="4463472"/>
            <a:ext cx="127115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65F56D52-30ED-92C5-70F5-AB08A4D2C70A}"/>
              </a:ext>
            </a:extLst>
          </p:cNvPr>
          <p:cNvCxnSpPr>
            <a:cxnSpLocks/>
            <a:stCxn id="35" idx="3"/>
            <a:endCxn id="43" idx="0"/>
          </p:cNvCxnSpPr>
          <p:nvPr/>
        </p:nvCxnSpPr>
        <p:spPr>
          <a:xfrm>
            <a:off x="2493817" y="4463473"/>
            <a:ext cx="858982" cy="168794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911B6C32-7F04-2254-1C01-A91C898BFE9F}"/>
              </a:ext>
            </a:extLst>
          </p:cNvPr>
          <p:cNvCxnSpPr>
            <a:cxnSpLocks/>
            <a:stCxn id="5" idx="6"/>
            <a:endCxn id="45" idx="1"/>
          </p:cNvCxnSpPr>
          <p:nvPr/>
        </p:nvCxnSpPr>
        <p:spPr>
          <a:xfrm flipV="1">
            <a:off x="5996712" y="4425806"/>
            <a:ext cx="1214577" cy="3766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C5982-5D0F-4E5D-0FE1-030688117E85}"/>
              </a:ext>
            </a:extLst>
          </p:cNvPr>
          <p:cNvSpPr/>
          <p:nvPr/>
        </p:nvSpPr>
        <p:spPr>
          <a:xfrm>
            <a:off x="6483928" y="9642764"/>
            <a:ext cx="794327" cy="279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3BB7C5-DD44-8A2D-0CB2-35EC0FD863E4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54CD2-C9C9-5AD8-E607-D626865F6892}"/>
              </a:ext>
            </a:extLst>
          </p:cNvPr>
          <p:cNvSpPr/>
          <p:nvPr/>
        </p:nvSpPr>
        <p:spPr>
          <a:xfrm>
            <a:off x="3764970" y="3746934"/>
            <a:ext cx="2231742" cy="1433076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Digital system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1B779D-5B1A-0633-91E7-B0F19B2BE867}"/>
              </a:ext>
            </a:extLst>
          </p:cNvPr>
          <p:cNvSpPr/>
          <p:nvPr/>
        </p:nvSpPr>
        <p:spPr>
          <a:xfrm>
            <a:off x="59797" y="60309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651CAC-2BAA-800A-DE72-D1B6777E968C}"/>
              </a:ext>
            </a:extLst>
          </p:cNvPr>
          <p:cNvSpPr/>
          <p:nvPr/>
        </p:nvSpPr>
        <p:spPr>
          <a:xfrm>
            <a:off x="152299" y="1432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E7722-BE44-F209-7E5A-BD2FC7E3517E}"/>
              </a:ext>
            </a:extLst>
          </p:cNvPr>
          <p:cNvSpPr txBox="1"/>
          <p:nvPr/>
        </p:nvSpPr>
        <p:spPr>
          <a:xfrm>
            <a:off x="440817" y="1340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색 변경 버튼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F91B-0A02-F644-FFA9-156D5CCE7053}"/>
              </a:ext>
            </a:extLst>
          </p:cNvPr>
          <p:cNvSpPr txBox="1"/>
          <p:nvPr/>
        </p:nvSpPr>
        <p:spPr>
          <a:xfrm>
            <a:off x="59797" y="454477"/>
            <a:ext cx="23070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색상 버튼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아래의 </a:t>
            </a:r>
            <a:endParaRPr lang="en-US" altLang="ko-KR" sz="1400" dirty="0"/>
          </a:p>
          <a:p>
            <a:r>
              <a:rPr lang="ko-KR" altLang="en-US" sz="1400" dirty="0"/>
              <a:t>색상을 </a:t>
            </a:r>
            <a:r>
              <a:rPr lang="ko-KR" altLang="en-US" sz="1400" dirty="0" err="1"/>
              <a:t>선택및</a:t>
            </a:r>
            <a:r>
              <a:rPr lang="ko-KR" altLang="en-US" sz="1400" dirty="0"/>
              <a:t> 코드 입력이 </a:t>
            </a:r>
            <a:endParaRPr lang="en-US" altLang="ko-KR" sz="1400" dirty="0"/>
          </a:p>
          <a:p>
            <a:r>
              <a:rPr lang="ko-KR" altLang="en-US" sz="1400" dirty="0"/>
              <a:t>가능한 창이 나온다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03BB9E-BD19-805C-DE1A-0E7660B6F0EA}"/>
              </a:ext>
            </a:extLst>
          </p:cNvPr>
          <p:cNvSpPr/>
          <p:nvPr/>
        </p:nvSpPr>
        <p:spPr>
          <a:xfrm>
            <a:off x="4800422" y="3098656"/>
            <a:ext cx="2186885" cy="8753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D6B45-CC32-C530-2E3E-F8179EC9DFAC}"/>
              </a:ext>
            </a:extLst>
          </p:cNvPr>
          <p:cNvSpPr txBox="1"/>
          <p:nvPr/>
        </p:nvSpPr>
        <p:spPr>
          <a:xfrm>
            <a:off x="5089172" y="3115018"/>
            <a:ext cx="57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색상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2F827D-D0B0-91AF-C5CA-CB4A66F709B4}"/>
              </a:ext>
            </a:extLst>
          </p:cNvPr>
          <p:cNvSpPr/>
          <p:nvPr/>
        </p:nvSpPr>
        <p:spPr>
          <a:xfrm>
            <a:off x="5088028" y="3430976"/>
            <a:ext cx="571259" cy="4516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2A47-ED90-9CF6-CA90-14857DE0F3AA}"/>
              </a:ext>
            </a:extLst>
          </p:cNvPr>
          <p:cNvSpPr txBox="1"/>
          <p:nvPr/>
        </p:nvSpPr>
        <p:spPr>
          <a:xfrm>
            <a:off x="5849382" y="3115018"/>
            <a:ext cx="93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폰트 크기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1567C-4479-6939-F958-AFF21FCB4FC3}"/>
              </a:ext>
            </a:extLst>
          </p:cNvPr>
          <p:cNvSpPr txBox="1"/>
          <p:nvPr/>
        </p:nvSpPr>
        <p:spPr>
          <a:xfrm>
            <a:off x="5902019" y="3425951"/>
            <a:ext cx="93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/>
              <a:t>25px</a:t>
            </a:r>
            <a:endParaRPr lang="ko-KR" altLang="en-US" sz="2400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5ACADA-F822-D03B-CA96-6FA086194ABF}"/>
              </a:ext>
            </a:extLst>
          </p:cNvPr>
          <p:cNvSpPr/>
          <p:nvPr/>
        </p:nvSpPr>
        <p:spPr>
          <a:xfrm>
            <a:off x="5329344" y="3782769"/>
            <a:ext cx="1657964" cy="1426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63C85E-0A69-DC6F-0F02-F0E67261A18B}"/>
              </a:ext>
            </a:extLst>
          </p:cNvPr>
          <p:cNvSpPr/>
          <p:nvPr/>
        </p:nvSpPr>
        <p:spPr>
          <a:xfrm>
            <a:off x="5418315" y="3899604"/>
            <a:ext cx="428301" cy="33980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4EFEA6-D69F-AD09-263B-7F39DC9F7B43}"/>
              </a:ext>
            </a:extLst>
          </p:cNvPr>
          <p:cNvSpPr/>
          <p:nvPr/>
        </p:nvSpPr>
        <p:spPr>
          <a:xfrm>
            <a:off x="5418315" y="4360967"/>
            <a:ext cx="428301" cy="33980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15D5C-3695-94C5-EF4D-9FB33568CA0E}"/>
              </a:ext>
            </a:extLst>
          </p:cNvPr>
          <p:cNvSpPr txBox="1"/>
          <p:nvPr/>
        </p:nvSpPr>
        <p:spPr>
          <a:xfrm>
            <a:off x="5395348" y="4834544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컬러 코드</a:t>
            </a:r>
            <a:r>
              <a:rPr lang="en-US" altLang="ko-KR" sz="1400" dirty="0"/>
              <a:t>: 0, 0, 0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73FE28-1194-0832-BBA0-D667176B3572}"/>
              </a:ext>
            </a:extLst>
          </p:cNvPr>
          <p:cNvSpPr txBox="1"/>
          <p:nvPr/>
        </p:nvSpPr>
        <p:spPr>
          <a:xfrm>
            <a:off x="5857142" y="39116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빨간색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1F2FB3-F9D6-A46E-101F-B588C6DA2A2D}"/>
              </a:ext>
            </a:extLst>
          </p:cNvPr>
          <p:cNvSpPr txBox="1"/>
          <p:nvPr/>
        </p:nvSpPr>
        <p:spPr>
          <a:xfrm>
            <a:off x="5902019" y="43580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C000"/>
                </a:solidFill>
              </a:rPr>
              <a:t>주황색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B932E9-5228-58D7-F6A7-B20E61CF7B49}"/>
              </a:ext>
            </a:extLst>
          </p:cNvPr>
          <p:cNvSpPr/>
          <p:nvPr/>
        </p:nvSpPr>
        <p:spPr>
          <a:xfrm>
            <a:off x="2907925" y="67372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4F62563-B8A7-2E00-296D-EEDD24E91DF2}"/>
              </a:ext>
            </a:extLst>
          </p:cNvPr>
          <p:cNvSpPr/>
          <p:nvPr/>
        </p:nvSpPr>
        <p:spPr>
          <a:xfrm>
            <a:off x="3000427" y="150361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098480-E746-FFBC-944B-2D1C88D5862F}"/>
              </a:ext>
            </a:extLst>
          </p:cNvPr>
          <p:cNvSpPr txBox="1"/>
          <p:nvPr/>
        </p:nvSpPr>
        <p:spPr>
          <a:xfrm>
            <a:off x="3288945" y="141138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폰트 크기 변경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37A13B-04A3-B163-2174-D79AC5D50C36}"/>
              </a:ext>
            </a:extLst>
          </p:cNvPr>
          <p:cNvSpPr txBox="1"/>
          <p:nvPr/>
        </p:nvSpPr>
        <p:spPr>
          <a:xfrm>
            <a:off x="2907925" y="461540"/>
            <a:ext cx="2343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해당 </a:t>
            </a:r>
            <a:r>
              <a:rPr lang="en-US" altLang="ko-KR" sz="1400" dirty="0"/>
              <a:t>node</a:t>
            </a:r>
            <a:r>
              <a:rPr lang="ko-KR" altLang="en-US" sz="1400" dirty="0"/>
              <a:t>의 폰트를 </a:t>
            </a:r>
            <a:endParaRPr lang="en-US" altLang="ko-KR" sz="1400" dirty="0"/>
          </a:p>
          <a:p>
            <a:r>
              <a:rPr lang="ko-KR" altLang="en-US" sz="1400" dirty="0"/>
              <a:t>바꿀 수 있는 버튼 단 크기는</a:t>
            </a:r>
            <a:endParaRPr lang="en-US" altLang="ko-KR" sz="1400" dirty="0"/>
          </a:p>
          <a:p>
            <a:r>
              <a:rPr lang="ko-KR" altLang="en-US" sz="1400" dirty="0"/>
              <a:t>해당 </a:t>
            </a:r>
            <a:r>
              <a:rPr lang="en-US" altLang="ko-KR" sz="1400" dirty="0"/>
              <a:t>node</a:t>
            </a:r>
            <a:r>
              <a:rPr lang="ko-KR" altLang="en-US" sz="1400" dirty="0"/>
              <a:t>를 넘을 수 없다</a:t>
            </a:r>
            <a:r>
              <a:rPr lang="en-US" altLang="ko-KR" sz="1400" dirty="0"/>
              <a:t>.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5EFDD33-CC03-8390-2558-E04D6DE1E2BA}"/>
              </a:ext>
            </a:extLst>
          </p:cNvPr>
          <p:cNvSpPr/>
          <p:nvPr/>
        </p:nvSpPr>
        <p:spPr>
          <a:xfrm>
            <a:off x="4900221" y="2899134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FB9CFB-D2B1-5007-C829-97C658206DC5}"/>
              </a:ext>
            </a:extLst>
          </p:cNvPr>
          <p:cNvSpPr/>
          <p:nvPr/>
        </p:nvSpPr>
        <p:spPr>
          <a:xfrm>
            <a:off x="5714741" y="2886437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CE004CC9-C657-752C-6260-2167FAA5C650}"/>
                  </a:ext>
                </a:extLst>
              </p14:cNvPr>
              <p14:cNvContentPartPr/>
              <p14:nvPr/>
            </p14:nvContentPartPr>
            <p14:xfrm>
              <a:off x="-1139117" y="1182375"/>
              <a:ext cx="14419" cy="14419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CE004CC9-C657-752C-6260-2167FAA5C6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60067" y="475844"/>
                <a:ext cx="1441900" cy="1441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55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</TotalTime>
  <Words>579</Words>
  <Application>Microsoft Office PowerPoint</Application>
  <PresentationFormat>사용자 지정</PresentationFormat>
  <Paragraphs>250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맑은 고딕</vt:lpstr>
      <vt:lpstr>Arial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변의찬</dc:creator>
  <cp:lastModifiedBy>user</cp:lastModifiedBy>
  <cp:revision>10</cp:revision>
  <dcterms:created xsi:type="dcterms:W3CDTF">2024-04-28T03:39:17Z</dcterms:created>
  <dcterms:modified xsi:type="dcterms:W3CDTF">2024-06-21T01:07:08Z</dcterms:modified>
</cp:coreProperties>
</file>