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1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4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9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97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2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7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0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9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D022BE-05C0-49D8-8DAC-18F6E8B917E1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22BE-05C0-49D8-8DAC-18F6E8B917E1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7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D022BE-05C0-49D8-8DAC-18F6E8B917E1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490F8C-C13E-4934-80C9-FA68F3B6434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시계 바늘의 클로즈업">
            <a:extLst>
              <a:ext uri="{FF2B5EF4-FFF2-40B4-BE49-F238E27FC236}">
                <a16:creationId xmlns:a16="http://schemas.microsoft.com/office/drawing/2014/main" id="{24E6EF4E-4774-CAE6-9976-9D976C266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488A41C-4DAA-FCE3-9F2A-157D3F6BB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ko-KR" altLang="en-US"/>
              <a:t>타임 마스터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366E8E-77CD-CC43-1B86-CCEC7FEA5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기획서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1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05C47-6B1F-099F-1729-78B93E72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만든이유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C994E-1951-5B1C-77EA-20A38621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41987"/>
            <a:ext cx="3887230" cy="3268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1800" dirty="0"/>
              <a:t> </a:t>
            </a:r>
            <a:r>
              <a:rPr lang="ko-KR" altLang="en-US" sz="1800" dirty="0"/>
              <a:t>워크 </a:t>
            </a:r>
            <a:r>
              <a:rPr lang="ko-KR" altLang="en-US" sz="1800" dirty="0" err="1"/>
              <a:t>스캐줄을</a:t>
            </a:r>
            <a:r>
              <a:rPr lang="ko-KR" altLang="en-US" sz="1800" dirty="0"/>
              <a:t> 기록으로 관리 하려고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EFCF4-DE01-F6C5-9B97-957A8CFB47E1}"/>
              </a:ext>
            </a:extLst>
          </p:cNvPr>
          <p:cNvSpPr txBox="1"/>
          <p:nvPr/>
        </p:nvSpPr>
        <p:spPr>
          <a:xfrm>
            <a:off x="1003779" y="2330688"/>
            <a:ext cx="2605695" cy="15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만약 회사의 일을 웹으로 관리하면 더욱 생산적이며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낭비되는 노트를 사용하지 않고도 관리할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35A6294-976D-1DCA-3619-A37BE3EAB651}"/>
              </a:ext>
            </a:extLst>
          </p:cNvPr>
          <p:cNvSpPr txBox="1">
            <a:spLocks/>
          </p:cNvSpPr>
          <p:nvPr/>
        </p:nvSpPr>
        <p:spPr>
          <a:xfrm>
            <a:off x="7207489" y="1941986"/>
            <a:ext cx="4363452" cy="32682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800" dirty="0"/>
              <a:t> ALL</a:t>
            </a:r>
            <a:r>
              <a:rPr lang="ko-KR" altLang="en-US" sz="1800" dirty="0"/>
              <a:t> </a:t>
            </a:r>
            <a:r>
              <a:rPr lang="en-US" altLang="ko-KR" sz="1800" dirty="0"/>
              <a:t>IN</a:t>
            </a:r>
            <a:r>
              <a:rPr lang="ko-KR" altLang="en-US" sz="1800" dirty="0"/>
              <a:t> </a:t>
            </a:r>
            <a:r>
              <a:rPr lang="en-US" altLang="ko-KR" sz="1800" dirty="0"/>
              <a:t>ONE</a:t>
            </a:r>
            <a:r>
              <a:rPr lang="ko-KR" altLang="en-US" sz="1800" dirty="0"/>
              <a:t> 기록</a:t>
            </a:r>
            <a:r>
              <a:rPr lang="en-US" altLang="ko-KR" sz="1800" dirty="0"/>
              <a:t>, </a:t>
            </a:r>
            <a:r>
              <a:rPr lang="ko-KR" altLang="en-US" sz="1800" dirty="0"/>
              <a:t>시간 관리를 위하여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B5B89-1DE1-69F5-D8B7-87C60DBFE493}"/>
              </a:ext>
            </a:extLst>
          </p:cNvPr>
          <p:cNvSpPr txBox="1"/>
          <p:nvPr/>
        </p:nvSpPr>
        <p:spPr>
          <a:xfrm>
            <a:off x="7207489" y="2337562"/>
            <a:ext cx="3119044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불필요한 추가적인 도구들 없이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웹 서비스 하나로 이 두 가지를 잡으려고</a:t>
            </a:r>
          </a:p>
        </p:txBody>
      </p:sp>
    </p:spTree>
    <p:extLst>
      <p:ext uri="{BB962C8B-B14F-4D97-AF65-F5344CB8AC3E}">
        <p14:creationId xmlns:p14="http://schemas.microsoft.com/office/powerpoint/2010/main" val="257975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ED76A-7CBA-04BE-58A4-C108425C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요하는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57F8A-48CC-B960-EE4E-ED2ABF024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48858"/>
            <a:ext cx="3790981" cy="578021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기록</a:t>
            </a:r>
            <a:r>
              <a:rPr lang="en-US" altLang="ko-KR" sz="1600" dirty="0"/>
              <a:t>: </a:t>
            </a:r>
            <a:r>
              <a:rPr lang="ko-KR" altLang="en-US" sz="1600" dirty="0"/>
              <a:t>추가적인 내용을 기록할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D5D1FA2-167E-F219-E2A8-8BB023C67041}"/>
              </a:ext>
            </a:extLst>
          </p:cNvPr>
          <p:cNvSpPr txBox="1">
            <a:spLocks/>
          </p:cNvSpPr>
          <p:nvPr/>
        </p:nvSpPr>
        <p:spPr>
          <a:xfrm>
            <a:off x="6805974" y="1948858"/>
            <a:ext cx="325196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2. </a:t>
            </a:r>
            <a:r>
              <a:rPr lang="ko-KR" altLang="en-US" sz="1600" dirty="0"/>
              <a:t>일정 달력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스캐줄링을</a:t>
            </a:r>
            <a:r>
              <a:rPr lang="ko-KR" altLang="en-US" sz="1600" dirty="0"/>
              <a:t> 위한 달력</a:t>
            </a:r>
          </a:p>
        </p:txBody>
      </p:sp>
      <p:pic>
        <p:nvPicPr>
          <p:cNvPr id="10" name="그림 9" descr="텍스트, 친필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674F8D7C-F9F0-5BBE-8C8A-4A8C90209C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20" y="2237868"/>
            <a:ext cx="3287209" cy="3287209"/>
          </a:xfrm>
          <a:prstGeom prst="rect">
            <a:avLst/>
          </a:prstGeom>
        </p:spPr>
      </p:pic>
      <p:pic>
        <p:nvPicPr>
          <p:cNvPr id="12" name="그림 11" descr="텍스트, 상징, 폰트, 스크린샷이(가) 표시된 사진&#10;&#10;자동 생성된 설명">
            <a:extLst>
              <a:ext uri="{FF2B5EF4-FFF2-40B4-BE49-F238E27FC236}">
                <a16:creationId xmlns:a16="http://schemas.microsoft.com/office/drawing/2014/main" id="{29ED2738-4DA9-778B-939A-16F5DFE17D7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93" y="2092975"/>
            <a:ext cx="3735126" cy="37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2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05C47-6B1F-099F-1729-78B93E72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차별화 된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C994E-1951-5B1C-77EA-20A38621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41987"/>
            <a:ext cx="3887230" cy="3268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1800" dirty="0"/>
              <a:t> </a:t>
            </a:r>
            <a:r>
              <a:rPr lang="ko-KR" altLang="en-US" sz="1800" dirty="0"/>
              <a:t>인터넷이 끊겨도 동작하는 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EFCF4-DE01-F6C5-9B97-957A8CFB47E1}"/>
              </a:ext>
            </a:extLst>
          </p:cNvPr>
          <p:cNvSpPr txBox="1"/>
          <p:nvPr/>
        </p:nvSpPr>
        <p:spPr>
          <a:xfrm>
            <a:off x="1045030" y="2275685"/>
            <a:ext cx="3437593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모든 동작이 </a:t>
            </a:r>
            <a:r>
              <a:rPr lang="en-US" altLang="ko-KR" sz="1600" dirty="0"/>
              <a:t>local storage </a:t>
            </a:r>
            <a:r>
              <a:rPr lang="ko-KR" altLang="en-US" sz="1600" dirty="0"/>
              <a:t>기반으로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동작될 것이기에</a:t>
            </a:r>
            <a:r>
              <a:rPr lang="en-US" altLang="ko-KR" sz="1600" dirty="0"/>
              <a:t> </a:t>
            </a:r>
            <a:r>
              <a:rPr lang="ko-KR" altLang="en-US" sz="1600" dirty="0"/>
              <a:t>인터넷이 끊겨도 동작이 가능하다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35A6294-976D-1DCA-3619-A37BE3EAB651}"/>
              </a:ext>
            </a:extLst>
          </p:cNvPr>
          <p:cNvSpPr txBox="1">
            <a:spLocks/>
          </p:cNvSpPr>
          <p:nvPr/>
        </p:nvSpPr>
        <p:spPr>
          <a:xfrm>
            <a:off x="6785811" y="1941986"/>
            <a:ext cx="4785130" cy="326825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800" dirty="0"/>
              <a:t> </a:t>
            </a:r>
            <a:r>
              <a:rPr lang="ko-KR" altLang="en-US" sz="1800" dirty="0"/>
              <a:t>아주 기본적인 요소로 이루어져 로딩이 빠르다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B5B89-1DE1-69F5-D8B7-87C60DBFE493}"/>
              </a:ext>
            </a:extLst>
          </p:cNvPr>
          <p:cNvSpPr txBox="1"/>
          <p:nvPr/>
        </p:nvSpPr>
        <p:spPr>
          <a:xfrm>
            <a:off x="6785810" y="2330688"/>
            <a:ext cx="4090737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Github</a:t>
            </a:r>
            <a:r>
              <a:rPr lang="ko-KR" altLang="en-US" sz="1600" dirty="0"/>
              <a:t>의 웹 호스트 서비스를 이용해 기본적인 </a:t>
            </a:r>
            <a:r>
              <a:rPr lang="en-US" altLang="ko-KR" sz="1600" dirty="0"/>
              <a:t>html,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</a:t>
            </a:r>
            <a:r>
              <a:rPr lang="ko-KR" altLang="en-US" sz="1600" dirty="0"/>
              <a:t>만을 사용할 것이기에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다른 사이트들 보다 가볍다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903312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119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Calibri</vt:lpstr>
      <vt:lpstr>Calibri Light</vt:lpstr>
      <vt:lpstr>Wingdings</vt:lpstr>
      <vt:lpstr>추억</vt:lpstr>
      <vt:lpstr>타임 마스터</vt:lpstr>
      <vt:lpstr>1. 만든이유</vt:lpstr>
      <vt:lpstr>2. 요하는 기능</vt:lpstr>
      <vt:lpstr>3. 차별화 된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타임 마스터</dc:title>
  <dc:creator>의찬 변</dc:creator>
  <cp:lastModifiedBy>user</cp:lastModifiedBy>
  <cp:revision>2</cp:revision>
  <dcterms:created xsi:type="dcterms:W3CDTF">2024-06-27T12:04:12Z</dcterms:created>
  <dcterms:modified xsi:type="dcterms:W3CDTF">2024-06-28T04:46:02Z</dcterms:modified>
</cp:coreProperties>
</file>