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18d1b86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18d1b86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142efeb9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142efeb9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142efeb9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142efeb9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142efeb9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142efeb9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32613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e32613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142efeb9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142efeb9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142efeb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142efeb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142efeb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142efeb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18d1b8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18d1b8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 - Módulo 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21150" y="3713875"/>
            <a:ext cx="4249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1212"/>
              <a:t>Francisco Gómez</a:t>
            </a:r>
            <a:endParaRPr sz="12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1212"/>
              <a:t>Rodrigo Aguilar</a:t>
            </a:r>
            <a:endParaRPr sz="12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1212"/>
              <a:t>Jose Córdoba</a:t>
            </a:r>
            <a:endParaRPr sz="1212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50" y="3157300"/>
            <a:ext cx="28194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Habilitar el backend de un REst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la presentación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Objetivos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Tecnologías empleadas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Estructura del proyecto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Implementar los conocimientos adquiridos en el tercer módulo de Programación Web Java impartido por BEDU.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Desarrollar un sistema de registro de estudiantes que </a:t>
            </a:r>
            <a:r>
              <a:rPr lang="es-419"/>
              <a:t>implemente</a:t>
            </a:r>
            <a:r>
              <a:rPr lang="es-419"/>
              <a:t> notificaciones hacia el maestro y calcule promedios de los cursos actuales.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Implementar la conexión con un servidor de MongoDB para almacenamiento.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Tecnologías empleadas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Java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Spring Boot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Mysql (postworks 1-6)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MongoDB  (postwork7)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650" y="1307850"/>
            <a:ext cx="2211574" cy="19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700" y="3298250"/>
            <a:ext cx="2579277" cy="6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250" y="1567551"/>
            <a:ext cx="2095124" cy="11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proyecto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94600"/>
            <a:ext cx="7038902" cy="325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proyecto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División en 6 paquetes principales de acuerdo con la funcionalidad que cumplen.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persistence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Realiza la conexión con la base de datos.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tools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Genera reportes de las calificaciones obtenidas.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75" y="1307850"/>
            <a:ext cx="6234751" cy="11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proyecto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async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Realiza el registro de estudiantes y notifica al maestro correspondiente.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Contiene las entidades y la información básica de cada una.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795" y="2306945"/>
            <a:ext cx="3096599" cy="14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proyecto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reactive y </a:t>
            </a:r>
            <a:r>
              <a:rPr b="1" lang="es-419"/>
              <a:t>multithreading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Realiza el cálculo del promedio de cada curso con las calificaciones registradas.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25" y="2299598"/>
            <a:ext cx="2887050" cy="19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Siguientes pasos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Habilitar el backend de un REst API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