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30D6D4-9763-3428-A8F9-8ED4997AF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E6C2BC5-69D5-6D3B-6B11-0506E5B1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1944F34-B8E4-B9D1-61E1-658B9A3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E2F504D-0F20-0D73-F0B5-6077B50D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8398E5E-EEFB-52D7-44EE-BFD515C8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4608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A71610-3B64-360C-DCAA-21E0A7F9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3AA20DE-10A1-DC31-C29A-DEA43C2B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998714E-1B91-664A-CCF5-04B5DB27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62AE9FD-A438-6067-D0F7-B575CDD0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BD15ABC-EA22-61CF-7673-20A7BFBE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1263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F8B1B80A-EF43-F87E-B67C-1671AE0E5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54EABD4-6D35-C9DC-0D1B-E3FB54B2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787DEC6-A350-EFB0-D64F-3035F6F7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9C80845-9DDE-32F2-6873-2DD0A83D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B4BD056-2CC5-93A4-0A4D-1BE3DE8D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59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9E5711-7259-1B01-F9BF-D21486B1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552E287-5499-A9C0-A891-58F74C73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016578D-B75E-2839-E2EC-E871E2E5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26A6C7C-08F2-6CA4-8433-866FEA5D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261C322-1801-4D17-921E-8757BA17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666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8FD4492-4C47-55DF-D095-C08D2611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92DA2DA-76A5-7409-47EF-CF0F74D1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5E8984F-CBDD-7EEB-C089-A965A7C4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59B6EB0-1CF2-6A39-BCD5-A9162C64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06198A6-4BD0-9B3B-C07B-E62199AE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1548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8DF89DA-5AC3-7FB0-4377-321BFF61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04CD723-B7CC-4A90-CAC9-6F85183E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0FF1E6D-2E28-DF33-ED0E-B7F73CF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E2E2F6E-059F-B19F-F2B9-55C0538C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8644A6E-6F36-CA9A-813E-A4E383F2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D593415-B9E9-B60C-56AE-06A0E4E1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3510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86CB63-0091-C41B-21DE-3344E97D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BD10211-44EF-2611-ECA1-DB89EF1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EF6993C-D9AF-E0A1-1FF8-0EDBCEBB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DF2E25C-903D-F449-14BB-40BE1CD1E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A0BFBA13-AB8E-F33D-4117-EBD4B09A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EDA48527-C77C-28E8-7C8D-C5414BB1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BD553BF8-0C7E-1EA7-B47C-E539C214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8DD0DD57-88F5-4F88-656F-68465291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1780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53A733-6C99-DD47-2D63-0E27DE36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7AA40E5-8507-0860-A1CF-4069E61B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11500075-0366-C196-5383-DED8CFB9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E196FA9-82A2-5349-AB12-14B438F2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658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5E944D85-E5B3-A5FF-096C-A807AD18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332F615C-35F5-99FD-6712-3C632BDB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7B9B5686-E021-1A1D-C021-F319F359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4657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31C5F5C-9F41-DF9A-93F2-D1114198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E275CE8-7045-B5F7-F760-79384D4F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EDD951F-4A58-6A12-1CE9-B79CCA55B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8AE886D-98F2-17AF-708F-77319429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7AF2AB5-41B0-D57D-57E8-530D8D9A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D9E2C5E-F40D-451F-0745-A945662C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780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25B278-DDFE-EC73-7E81-CE3A940B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2F9A11C4-986B-F36C-6DCC-D2BE29584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BF8C090B-8316-83EE-2A28-C963F57E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6CBE4FC-C926-EB6D-9BF5-728E8175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4561B16-8413-114B-51CC-60EDAEA4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2C3D306-4390-2105-AB08-827D52D0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372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9525616-7F7A-D895-AC39-C815E8BD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45520C8-1A4F-6FF6-0481-54251BDE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9CD0CFA-8732-A4CE-4A8E-7BB70B822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FB260-EBD9-C741-898E-2E6B37DD22AB}" type="datetimeFigureOut">
              <a:rPr lang="id-ID" smtClean="0"/>
              <a:t>11/11/2023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0F22449-094A-91FC-2F78-38212E67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2161BFD-7213-23CC-A75E-3F96AAEC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DFFCC-2D83-604D-8C04-3FB6AF03C2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01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" TargetMode="Externa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33B722AF-0D09-0E18-04CE-E4A614539874}"/>
              </a:ext>
            </a:extLst>
          </p:cNvPr>
          <p:cNvSpPr/>
          <p:nvPr/>
        </p:nvSpPr>
        <p:spPr>
          <a:xfrm>
            <a:off x="7079058" y="1111216"/>
            <a:ext cx="4376407" cy="5350501"/>
          </a:xfrm>
          <a:prstGeom prst="roundRect">
            <a:avLst>
              <a:gd name="adj" fmla="val 115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1A8ACAE-8D3A-858E-7BE0-57C4568E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1111216"/>
            <a:ext cx="6833551" cy="1198010"/>
          </a:xfrm>
        </p:spPr>
        <p:txBody>
          <a:bodyPr anchor="ctr">
            <a:normAutofit/>
          </a:bodyPr>
          <a:lstStyle/>
          <a:p>
            <a:pPr algn="l"/>
            <a:r>
              <a:rPr lang="id-ID" sz="40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Membuat Database Dengan XAMPP. 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DF5E377-373F-1F24-F804-BE3477037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884" y="1388226"/>
            <a:ext cx="4068753" cy="4766491"/>
          </a:xfrm>
        </p:spPr>
        <p:txBody>
          <a:bodyPr anchor="t">
            <a:noAutofit/>
          </a:bodyPr>
          <a:lstStyle/>
          <a:p>
            <a:pPr algn="l"/>
            <a:r>
              <a:rPr lang="id-ID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</a:t>
            </a:r>
          </a:p>
          <a:p>
            <a:pPr algn="l"/>
            <a:r>
              <a:rPr lang="id-ID" sz="3600" b="1" dirty="0"/>
              <a:t>Install XAMPP. </a:t>
            </a:r>
          </a:p>
          <a:p>
            <a:pPr algn="l"/>
            <a:r>
              <a:rPr lang="id-ID" sz="3600" dirty="0"/>
              <a:t>Unduh, install XAMPP dari situs resmi, pilih MySQL selama instalasi, dan jalankan XAMPP Control Panel.</a:t>
            </a:r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00B60BC8-7BE2-B935-7035-5D720696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2309226"/>
            <a:ext cx="4822605" cy="859270"/>
          </a:xfrm>
        </p:spPr>
        <p:txBody>
          <a:bodyPr anchor="ctr">
            <a:normAutofit/>
          </a:bodyPr>
          <a:lstStyle/>
          <a:p>
            <a:pPr algn="l"/>
            <a:r>
              <a:rPr lang="id-ID" sz="32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Langkah-Langkah:</a:t>
            </a:r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3EAA7BD0-5C8E-9F6D-C81B-4B75B8B3C8B1}"/>
              </a:ext>
            </a:extLst>
          </p:cNvPr>
          <p:cNvSpPr/>
          <p:nvPr/>
        </p:nvSpPr>
        <p:spPr>
          <a:xfrm>
            <a:off x="892397" y="3484313"/>
            <a:ext cx="1735892" cy="1668355"/>
          </a:xfrm>
          <a:prstGeom prst="roundRect">
            <a:avLst>
              <a:gd name="adj" fmla="val 115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FA8A50CE-6641-C9FF-8A93-FFB1634E32AC}"/>
              </a:ext>
            </a:extLst>
          </p:cNvPr>
          <p:cNvSpPr txBox="1"/>
          <p:nvPr/>
        </p:nvSpPr>
        <p:spPr>
          <a:xfrm>
            <a:off x="1005223" y="3514365"/>
            <a:ext cx="1735891" cy="157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9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5AFE91E1-2FD8-8E2C-1854-5B34444A8D5C}"/>
              </a:ext>
            </a:extLst>
          </p:cNvPr>
          <p:cNvSpPr/>
          <p:nvPr/>
        </p:nvSpPr>
        <p:spPr>
          <a:xfrm>
            <a:off x="892396" y="5295947"/>
            <a:ext cx="3633141" cy="1032591"/>
          </a:xfrm>
          <a:prstGeom prst="roundRect">
            <a:avLst>
              <a:gd name="adj" fmla="val 115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1FEBF04-1DA8-97F9-AE43-7B20F85644F4}"/>
              </a:ext>
            </a:extLst>
          </p:cNvPr>
          <p:cNvSpPr txBox="1"/>
          <p:nvPr/>
        </p:nvSpPr>
        <p:spPr>
          <a:xfrm>
            <a:off x="1062778" y="5468485"/>
            <a:ext cx="3284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000" b="1" dirty="0"/>
              <a:t>Install XAMPP. </a:t>
            </a: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A0AEF0B3-24DA-80DB-52E2-0D03F2A1656B}"/>
              </a:ext>
            </a:extLst>
          </p:cNvPr>
          <p:cNvSpPr txBox="1"/>
          <p:nvPr/>
        </p:nvSpPr>
        <p:spPr>
          <a:xfrm>
            <a:off x="892396" y="529462"/>
            <a:ext cx="142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b="1" dirty="0">
                <a:solidFill>
                  <a:schemeClr val="bg2"/>
                </a:solidFill>
              </a:rPr>
              <a:t>Yogi | Yusup</a:t>
            </a:r>
          </a:p>
        </p:txBody>
      </p:sp>
    </p:spTree>
    <p:extLst>
      <p:ext uri="{BB962C8B-B14F-4D97-AF65-F5344CB8AC3E}">
        <p14:creationId xmlns:p14="http://schemas.microsoft.com/office/powerpoint/2010/main" val="1041159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33B722AF-0D09-0E18-04CE-E4A614539874}"/>
              </a:ext>
            </a:extLst>
          </p:cNvPr>
          <p:cNvSpPr/>
          <p:nvPr/>
        </p:nvSpPr>
        <p:spPr>
          <a:xfrm>
            <a:off x="7079058" y="1111216"/>
            <a:ext cx="4376407" cy="5350501"/>
          </a:xfrm>
          <a:prstGeom prst="roundRect">
            <a:avLst>
              <a:gd name="adj" fmla="val 1159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1A8ACAE-8D3A-858E-7BE0-57C4568E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1111216"/>
            <a:ext cx="6833551" cy="1198010"/>
          </a:xfrm>
        </p:spPr>
        <p:txBody>
          <a:bodyPr anchor="ctr">
            <a:normAutofit/>
          </a:bodyPr>
          <a:lstStyle/>
          <a:p>
            <a:pPr algn="l"/>
            <a:r>
              <a:rPr lang="id-ID" sz="40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Membuat Database Dengan XAMPP. 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DF5E377-373F-1F24-F804-BE3477037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884" y="1388226"/>
            <a:ext cx="4068753" cy="4766491"/>
          </a:xfrm>
        </p:spPr>
        <p:txBody>
          <a:bodyPr anchor="t">
            <a:noAutofit/>
          </a:bodyPr>
          <a:lstStyle/>
          <a:p>
            <a:pPr algn="l"/>
            <a:r>
              <a:rPr lang="id-ID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</a:t>
            </a:r>
          </a:p>
          <a:p>
            <a:pPr algn="l"/>
            <a:r>
              <a:rPr lang="id-ID" sz="3600" b="1" dirty="0"/>
              <a:t>Aktifkan Server. </a:t>
            </a:r>
          </a:p>
          <a:p>
            <a:pPr algn="l"/>
            <a:r>
              <a:rPr lang="id-ID" sz="3600" dirty="0"/>
              <a:t>Start Apache dan MySQL di XAMPP Control Panel untuk mengaktifkan server lokal Anda.</a:t>
            </a:r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00B60BC8-7BE2-B935-7035-5D720696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2309226"/>
            <a:ext cx="4822605" cy="859270"/>
          </a:xfrm>
        </p:spPr>
        <p:txBody>
          <a:bodyPr anchor="ctr">
            <a:normAutofit/>
          </a:bodyPr>
          <a:lstStyle/>
          <a:p>
            <a:pPr algn="l"/>
            <a:r>
              <a:rPr lang="id-ID" sz="32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Langkah-Langkah:</a:t>
            </a:r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3EAA7BD0-5C8E-9F6D-C81B-4B75B8B3C8B1}"/>
              </a:ext>
            </a:extLst>
          </p:cNvPr>
          <p:cNvSpPr/>
          <p:nvPr/>
        </p:nvSpPr>
        <p:spPr>
          <a:xfrm>
            <a:off x="892397" y="3484313"/>
            <a:ext cx="1735892" cy="1668355"/>
          </a:xfrm>
          <a:prstGeom prst="roundRect">
            <a:avLst>
              <a:gd name="adj" fmla="val 1159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FA8A50CE-6641-C9FF-8A93-FFB1634E32AC}"/>
              </a:ext>
            </a:extLst>
          </p:cNvPr>
          <p:cNvSpPr txBox="1"/>
          <p:nvPr/>
        </p:nvSpPr>
        <p:spPr>
          <a:xfrm>
            <a:off x="892398" y="3532447"/>
            <a:ext cx="1735891" cy="157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9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5AFE91E1-2FD8-8E2C-1854-5B34444A8D5C}"/>
              </a:ext>
            </a:extLst>
          </p:cNvPr>
          <p:cNvSpPr/>
          <p:nvPr/>
        </p:nvSpPr>
        <p:spPr>
          <a:xfrm>
            <a:off x="892396" y="5295947"/>
            <a:ext cx="3633141" cy="1032591"/>
          </a:xfrm>
          <a:prstGeom prst="roundRect">
            <a:avLst>
              <a:gd name="adj" fmla="val 1159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1FEBF04-1DA8-97F9-AE43-7B20F85644F4}"/>
              </a:ext>
            </a:extLst>
          </p:cNvPr>
          <p:cNvSpPr txBox="1"/>
          <p:nvPr/>
        </p:nvSpPr>
        <p:spPr>
          <a:xfrm>
            <a:off x="969312" y="5468485"/>
            <a:ext cx="355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000" b="1" dirty="0"/>
              <a:t>Aktifkan Server.  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B44B2AD3-4996-A267-4750-5BEA80CC1BC1}"/>
              </a:ext>
            </a:extLst>
          </p:cNvPr>
          <p:cNvSpPr txBox="1"/>
          <p:nvPr/>
        </p:nvSpPr>
        <p:spPr>
          <a:xfrm>
            <a:off x="892396" y="553044"/>
            <a:ext cx="147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2"/>
                </a:solidFill>
              </a:rPr>
              <a:t>Yogi | Yusup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1855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33B722AF-0D09-0E18-04CE-E4A614539874}"/>
              </a:ext>
            </a:extLst>
          </p:cNvPr>
          <p:cNvSpPr/>
          <p:nvPr/>
        </p:nvSpPr>
        <p:spPr>
          <a:xfrm>
            <a:off x="7079058" y="1111216"/>
            <a:ext cx="4376407" cy="5350501"/>
          </a:xfrm>
          <a:prstGeom prst="roundRect">
            <a:avLst>
              <a:gd name="adj" fmla="val 1159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1A8ACAE-8D3A-858E-7BE0-57C4568E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1111216"/>
            <a:ext cx="6833551" cy="1198010"/>
          </a:xfrm>
        </p:spPr>
        <p:txBody>
          <a:bodyPr anchor="ctr">
            <a:normAutofit/>
          </a:bodyPr>
          <a:lstStyle/>
          <a:p>
            <a:pPr algn="l"/>
            <a:r>
              <a:rPr lang="id-ID" sz="40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Membuat Database Dengan XAMPP. 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DF5E377-373F-1F24-F804-BE3477037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9992" y="1388226"/>
            <a:ext cx="4068753" cy="4940312"/>
          </a:xfrm>
        </p:spPr>
        <p:txBody>
          <a:bodyPr anchor="t">
            <a:noAutofit/>
          </a:bodyPr>
          <a:lstStyle/>
          <a:p>
            <a:pPr algn="l"/>
            <a:r>
              <a:rPr lang="id-ID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03</a:t>
            </a:r>
          </a:p>
          <a:p>
            <a:pPr algn="l"/>
            <a:r>
              <a:rPr lang="id-ID" sz="3200" b="1" dirty="0"/>
              <a:t>Akses phpMyAdmin. </a:t>
            </a:r>
          </a:p>
          <a:p>
            <a:pPr algn="l"/>
            <a:r>
              <a:rPr lang="id-ID" sz="3200" dirty="0"/>
              <a:t>Buka phpMyAdmin melalui: </a:t>
            </a:r>
            <a:r>
              <a:rPr lang="id-ID" sz="3200" dirty="0">
                <a:hlinkClick r:id="rId2"/>
              </a:rPr>
              <a:t>http://localhost/phpmyadmin/</a:t>
            </a:r>
            <a:r>
              <a:rPr lang="id-ID" sz="3200" dirty="0"/>
              <a:t>, login dengan informasi yang dibuat saat instalasi.</a:t>
            </a:r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00B60BC8-7BE2-B935-7035-5D720696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2309226"/>
            <a:ext cx="4822605" cy="859270"/>
          </a:xfrm>
        </p:spPr>
        <p:txBody>
          <a:bodyPr anchor="ctr">
            <a:normAutofit/>
          </a:bodyPr>
          <a:lstStyle/>
          <a:p>
            <a:pPr algn="l"/>
            <a:r>
              <a:rPr lang="id-ID" sz="32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Langkah-Langkah:</a:t>
            </a:r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3EAA7BD0-5C8E-9F6D-C81B-4B75B8B3C8B1}"/>
              </a:ext>
            </a:extLst>
          </p:cNvPr>
          <p:cNvSpPr/>
          <p:nvPr/>
        </p:nvSpPr>
        <p:spPr>
          <a:xfrm>
            <a:off x="892397" y="3484313"/>
            <a:ext cx="1735892" cy="1668355"/>
          </a:xfrm>
          <a:prstGeom prst="roundRect">
            <a:avLst>
              <a:gd name="adj" fmla="val 1159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FA8A50CE-6641-C9FF-8A93-FFB1634E32AC}"/>
              </a:ext>
            </a:extLst>
          </p:cNvPr>
          <p:cNvSpPr txBox="1"/>
          <p:nvPr/>
        </p:nvSpPr>
        <p:spPr>
          <a:xfrm>
            <a:off x="944864" y="3532447"/>
            <a:ext cx="1735891" cy="157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9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03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5AFE91E1-2FD8-8E2C-1854-5B34444A8D5C}"/>
              </a:ext>
            </a:extLst>
          </p:cNvPr>
          <p:cNvSpPr/>
          <p:nvPr/>
        </p:nvSpPr>
        <p:spPr>
          <a:xfrm>
            <a:off x="892396" y="5295947"/>
            <a:ext cx="3633141" cy="1032591"/>
          </a:xfrm>
          <a:prstGeom prst="roundRect">
            <a:avLst>
              <a:gd name="adj" fmla="val 1159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1FEBF04-1DA8-97F9-AE43-7B20F85644F4}"/>
              </a:ext>
            </a:extLst>
          </p:cNvPr>
          <p:cNvSpPr txBox="1"/>
          <p:nvPr/>
        </p:nvSpPr>
        <p:spPr>
          <a:xfrm>
            <a:off x="890363" y="5519854"/>
            <a:ext cx="3816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200" b="1" dirty="0"/>
              <a:t>Akses phpMyAdmin. 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BEB1ED1C-BA3E-8BE0-C981-D018515EDBD6}"/>
              </a:ext>
            </a:extLst>
          </p:cNvPr>
          <p:cNvSpPr txBox="1"/>
          <p:nvPr/>
        </p:nvSpPr>
        <p:spPr>
          <a:xfrm>
            <a:off x="890363" y="519246"/>
            <a:ext cx="156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2"/>
                </a:solidFill>
              </a:rPr>
              <a:t>Yogi | Yusup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6099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33B722AF-0D09-0E18-04CE-E4A614539874}"/>
              </a:ext>
            </a:extLst>
          </p:cNvPr>
          <p:cNvSpPr/>
          <p:nvPr/>
        </p:nvSpPr>
        <p:spPr>
          <a:xfrm>
            <a:off x="7079058" y="1111216"/>
            <a:ext cx="4376407" cy="5350501"/>
          </a:xfrm>
          <a:prstGeom prst="roundRect">
            <a:avLst>
              <a:gd name="adj" fmla="val 1159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1A8ACAE-8D3A-858E-7BE0-57C4568E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1111216"/>
            <a:ext cx="6833551" cy="1198010"/>
          </a:xfrm>
        </p:spPr>
        <p:txBody>
          <a:bodyPr anchor="ctr">
            <a:normAutofit/>
          </a:bodyPr>
          <a:lstStyle/>
          <a:p>
            <a:pPr algn="l"/>
            <a:r>
              <a:rPr lang="id-ID" sz="40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Membuat Database Dengan XAMPP. 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DF5E377-373F-1F24-F804-BE3477037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884" y="1388226"/>
            <a:ext cx="4068753" cy="4766491"/>
          </a:xfrm>
        </p:spPr>
        <p:txBody>
          <a:bodyPr anchor="t">
            <a:noAutofit/>
          </a:bodyPr>
          <a:lstStyle/>
          <a:p>
            <a:pPr algn="l"/>
            <a:r>
              <a:rPr lang="id-ID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04</a:t>
            </a:r>
          </a:p>
          <a:p>
            <a:pPr algn="l"/>
            <a:r>
              <a:rPr lang="id-ID" sz="3600" b="1" dirty="0"/>
              <a:t>Buat Database Baru. </a:t>
            </a:r>
          </a:p>
          <a:p>
            <a:pPr algn="l"/>
            <a:r>
              <a:rPr lang="id-ID" sz="3600" dirty="0"/>
              <a:t>Di phpMyAdmin, pilih “Databases”, masukkan nama, pilih karakter, klik “Create”.</a:t>
            </a:r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00B60BC8-7BE2-B935-7035-5D720696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2309226"/>
            <a:ext cx="4822605" cy="859270"/>
          </a:xfrm>
        </p:spPr>
        <p:txBody>
          <a:bodyPr anchor="ctr">
            <a:normAutofit/>
          </a:bodyPr>
          <a:lstStyle/>
          <a:p>
            <a:pPr algn="l"/>
            <a:r>
              <a:rPr lang="id-ID" sz="32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Langkah-Langkah:</a:t>
            </a:r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3EAA7BD0-5C8E-9F6D-C81B-4B75B8B3C8B1}"/>
              </a:ext>
            </a:extLst>
          </p:cNvPr>
          <p:cNvSpPr/>
          <p:nvPr/>
        </p:nvSpPr>
        <p:spPr>
          <a:xfrm>
            <a:off x="892397" y="3484313"/>
            <a:ext cx="1735892" cy="1668355"/>
          </a:xfrm>
          <a:prstGeom prst="roundRect">
            <a:avLst>
              <a:gd name="adj" fmla="val 1159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FA8A50CE-6641-C9FF-8A93-FFB1634E32AC}"/>
              </a:ext>
            </a:extLst>
          </p:cNvPr>
          <p:cNvSpPr txBox="1"/>
          <p:nvPr/>
        </p:nvSpPr>
        <p:spPr>
          <a:xfrm>
            <a:off x="852639" y="3533660"/>
            <a:ext cx="1812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9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04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5AFE91E1-2FD8-8E2C-1854-5B34444A8D5C}"/>
              </a:ext>
            </a:extLst>
          </p:cNvPr>
          <p:cNvSpPr/>
          <p:nvPr/>
        </p:nvSpPr>
        <p:spPr>
          <a:xfrm>
            <a:off x="892396" y="5295947"/>
            <a:ext cx="3633141" cy="1032591"/>
          </a:xfrm>
          <a:prstGeom prst="roundRect">
            <a:avLst>
              <a:gd name="adj" fmla="val 1159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1FEBF04-1DA8-97F9-AE43-7B20F85644F4}"/>
              </a:ext>
            </a:extLst>
          </p:cNvPr>
          <p:cNvSpPr txBox="1"/>
          <p:nvPr/>
        </p:nvSpPr>
        <p:spPr>
          <a:xfrm>
            <a:off x="890363" y="5514784"/>
            <a:ext cx="3827063" cy="59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200" b="1" dirty="0"/>
              <a:t>Buat Database Baru. 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D7BA74CF-D060-1159-03EB-1755E20593CC}"/>
              </a:ext>
            </a:extLst>
          </p:cNvPr>
          <p:cNvSpPr txBox="1"/>
          <p:nvPr/>
        </p:nvSpPr>
        <p:spPr>
          <a:xfrm>
            <a:off x="890363" y="549257"/>
            <a:ext cx="147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2"/>
                </a:solidFill>
              </a:rPr>
              <a:t>Yogi | Yusup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9854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33B722AF-0D09-0E18-04CE-E4A614539874}"/>
              </a:ext>
            </a:extLst>
          </p:cNvPr>
          <p:cNvSpPr/>
          <p:nvPr/>
        </p:nvSpPr>
        <p:spPr>
          <a:xfrm>
            <a:off x="7079058" y="1111216"/>
            <a:ext cx="4376407" cy="5350501"/>
          </a:xfrm>
          <a:prstGeom prst="roundRect">
            <a:avLst>
              <a:gd name="adj" fmla="val 115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21A8ACAE-8D3A-858E-7BE0-57C4568E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1111216"/>
            <a:ext cx="6833551" cy="1198010"/>
          </a:xfrm>
        </p:spPr>
        <p:txBody>
          <a:bodyPr anchor="ctr">
            <a:normAutofit/>
          </a:bodyPr>
          <a:lstStyle/>
          <a:p>
            <a:pPr algn="l"/>
            <a:r>
              <a:rPr lang="id-ID" sz="40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Membuat Database Dengan XAMPP. 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DF5E377-373F-1F24-F804-BE3477037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884" y="1388226"/>
            <a:ext cx="4068753" cy="4766491"/>
          </a:xfrm>
        </p:spPr>
        <p:txBody>
          <a:bodyPr anchor="t">
            <a:noAutofit/>
          </a:bodyPr>
          <a:lstStyle/>
          <a:p>
            <a:pPr algn="l"/>
            <a:r>
              <a:rPr lang="id-ID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05</a:t>
            </a:r>
          </a:p>
          <a:p>
            <a:pPr algn="l"/>
            <a:r>
              <a:rPr lang="id-ID" sz="3600" b="1" dirty="0"/>
              <a:t>Buat Tabel. </a:t>
            </a:r>
          </a:p>
          <a:p>
            <a:pPr algn="l"/>
            <a:r>
              <a:rPr lang="id-ID" sz="3600" dirty="0"/>
              <a:t>Pilih database, masuk ke tab “SQL”, tulis perintah SQL untuk membuat tabel, klik “Go” atau “Run”.</a:t>
            </a:r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00B60BC8-7BE2-B935-7035-5D720696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96" y="2309226"/>
            <a:ext cx="4822605" cy="859270"/>
          </a:xfrm>
        </p:spPr>
        <p:txBody>
          <a:bodyPr anchor="ctr">
            <a:normAutofit/>
          </a:bodyPr>
          <a:lstStyle/>
          <a:p>
            <a:pPr algn="l"/>
            <a:r>
              <a:rPr lang="id-ID" sz="3200" b="1" dirty="0">
                <a:solidFill>
                  <a:schemeClr val="bg2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Langkah-Langkah:</a:t>
            </a:r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3EAA7BD0-5C8E-9F6D-C81B-4B75B8B3C8B1}"/>
              </a:ext>
            </a:extLst>
          </p:cNvPr>
          <p:cNvSpPr/>
          <p:nvPr/>
        </p:nvSpPr>
        <p:spPr>
          <a:xfrm>
            <a:off x="892397" y="3484313"/>
            <a:ext cx="1735892" cy="1668355"/>
          </a:xfrm>
          <a:prstGeom prst="roundRect">
            <a:avLst>
              <a:gd name="adj" fmla="val 115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FA8A50CE-6641-C9FF-8A93-FFB1634E32AC}"/>
              </a:ext>
            </a:extLst>
          </p:cNvPr>
          <p:cNvSpPr txBox="1"/>
          <p:nvPr/>
        </p:nvSpPr>
        <p:spPr>
          <a:xfrm>
            <a:off x="890363" y="3540106"/>
            <a:ext cx="1735891" cy="157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9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05</a:t>
            </a:r>
          </a:p>
        </p:txBody>
      </p: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5AFE91E1-2FD8-8E2C-1854-5B34444A8D5C}"/>
              </a:ext>
            </a:extLst>
          </p:cNvPr>
          <p:cNvSpPr/>
          <p:nvPr/>
        </p:nvSpPr>
        <p:spPr>
          <a:xfrm>
            <a:off x="892396" y="5295947"/>
            <a:ext cx="3633141" cy="1032591"/>
          </a:xfrm>
          <a:prstGeom prst="roundRect">
            <a:avLst>
              <a:gd name="adj" fmla="val 115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1FEBF04-1DA8-97F9-AE43-7B20F85644F4}"/>
              </a:ext>
            </a:extLst>
          </p:cNvPr>
          <p:cNvSpPr txBox="1"/>
          <p:nvPr/>
        </p:nvSpPr>
        <p:spPr>
          <a:xfrm>
            <a:off x="1354125" y="5468485"/>
            <a:ext cx="2544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000" b="1" dirty="0"/>
              <a:t>Buat Tabel. 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790FDB4B-85CA-0DA8-E5ED-9BCB93E7AFAE}"/>
              </a:ext>
            </a:extLst>
          </p:cNvPr>
          <p:cNvSpPr txBox="1"/>
          <p:nvPr/>
        </p:nvSpPr>
        <p:spPr>
          <a:xfrm>
            <a:off x="890363" y="565524"/>
            <a:ext cx="147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2"/>
                </a:solidFill>
              </a:rPr>
              <a:t>Yogi | Yusup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2245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6" baseType="lpstr">
      <vt:lpstr>Tema Office</vt:lpstr>
      <vt:lpstr>Membuat Database Dengan XAMPP. </vt:lpstr>
      <vt:lpstr>Membuat Database Dengan XAMPP. </vt:lpstr>
      <vt:lpstr>Membuat Database Dengan XAMPP. </vt:lpstr>
      <vt:lpstr>Membuat Database Dengan XAMPP. </vt:lpstr>
      <vt:lpstr>Membuat Database Dengan XAMPP.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Langkah-Langkah Membuat Database Dengan XAMPP</dc:title>
  <dc:creator>Ccoise8@outlook.co.id</dc:creator>
  <cp:lastModifiedBy>Ccoise8@outlook.co.id</cp:lastModifiedBy>
  <cp:revision>4</cp:revision>
  <dcterms:created xsi:type="dcterms:W3CDTF">2023-11-11T00:26:28Z</dcterms:created>
  <dcterms:modified xsi:type="dcterms:W3CDTF">2023-11-11T01:54:35Z</dcterms:modified>
</cp:coreProperties>
</file>