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77" r:id="rId3"/>
    <p:sldId id="289" r:id="rId4"/>
    <p:sldId id="268" r:id="rId5"/>
    <p:sldId id="291" r:id="rId6"/>
    <p:sldId id="292" r:id="rId7"/>
    <p:sldId id="294" r:id="rId8"/>
    <p:sldId id="293" r:id="rId9"/>
    <p:sldId id="290" r:id="rId10"/>
    <p:sldId id="265" r:id="rId11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26" y="558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nodejs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/>
          <p:cNvSpPr txBox="1">
            <a:spLocks/>
          </p:cNvSpPr>
          <p:nvPr/>
        </p:nvSpPr>
        <p:spPr>
          <a:xfrm>
            <a:off x="838200" y="1875989"/>
            <a:ext cx="4390104" cy="64893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 smtClean="0">
                <a:solidFill>
                  <a:schemeClr val="bg1"/>
                </a:solidFill>
                <a:latin typeface="Bahnschrift SemiBold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</a:t>
            </a:r>
          </a:p>
          <a:p>
            <a:pPr algn="r"/>
            <a:endParaRPr lang="en-US" sz="2400" dirty="0" smtClean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52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About node.js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 by Ryan Dahl in 2009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release : 0.10.31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Google V8 Engine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+99000 packages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90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node.js?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Node’s goal is to provide an easy way to build scalable network programs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Windows,Linux,Mac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OS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language for frontend and backend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Node.js app is run in a single process, without creating a new thread for every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Asynchronous and fast(call back oriented) 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Installation process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-76200" y="1305719"/>
            <a:ext cx="8534400" cy="3657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http://nodejs.org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command prompt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“node” and run it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2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module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-76200" y="1305719"/>
            <a:ext cx="8534400" cy="3657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Consider modules to be the same as JavaScript libraries.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set of functions you want to include in your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has a set of built-in modules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1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Modules</a:t>
            </a:r>
          </a:p>
          <a:p>
            <a:pPr>
              <a:lnSpc>
                <a:spcPct val="160000"/>
              </a:lnSpc>
            </a:pPr>
            <a:endParaRPr lang="en-US" sz="18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l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include a module, use the </a:t>
            </a:r>
            <a:r>
              <a:rPr lang="en-US" altLang="en-US" sz="1600" dirty="0">
                <a:solidFill>
                  <a:srgbClr val="DC1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require()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function with the name of the module: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l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http = require(</a:t>
            </a:r>
            <a:r>
              <a:rPr lang="en-US" altLang="en-US" sz="1600" dirty="0">
                <a:solidFill>
                  <a:srgbClr val="A52A2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'http</a:t>
            </a:r>
            <a:r>
              <a:rPr lang="en-US" altLang="en-US" sz="1600" dirty="0" smtClean="0">
                <a:solidFill>
                  <a:srgbClr val="A52A2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3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Node.js module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-76200" y="1305719"/>
            <a:ext cx="8534400" cy="3657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n-US" sz="2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your own</a:t>
            </a:r>
            <a:r>
              <a:rPr lang="en-US" sz="2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Modules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exports.myDateTime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= function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return Date();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};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 </a:t>
            </a:r>
            <a:r>
              <a:rPr lang="en-US" altLang="en-US" sz="1600" dirty="0">
                <a:solidFill>
                  <a:srgbClr val="DC1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exports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keyword to make properties and methods available outside the module file.</a:t>
            </a:r>
            <a:r>
              <a:rPr lang="en-US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indent="-34290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9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4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-76200" y="1305719"/>
            <a:ext cx="8534400" cy="36576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</a:t>
            </a:r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</a:t>
            </a:r>
          </a:p>
          <a:p>
            <a:pPr algn="l"/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Rename files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 Module</a:t>
            </a:r>
          </a:p>
          <a:p>
            <a:endParaRPr lang="en-US" altLang="en-US" sz="2000" dirty="0" smtClean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 the URL module, use the </a:t>
            </a:r>
            <a:r>
              <a:rPr lang="en-US" altLang="en-US" sz="1600" dirty="0">
                <a:solidFill>
                  <a:srgbClr val="DC1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require()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method: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0" indent="-285750" algn="just" defTabSz="914400" eaLnBrk="0" fontAlgn="base" hangingPunct="0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 err="1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en-US" altLang="en-US" sz="16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require(</a:t>
            </a:r>
            <a:r>
              <a:rPr lang="en-US" altLang="en-US" sz="1600" dirty="0">
                <a:solidFill>
                  <a:srgbClr val="A52A2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en-US" sz="1600" dirty="0" err="1">
                <a:solidFill>
                  <a:srgbClr val="A52A2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url</a:t>
            </a:r>
            <a:r>
              <a:rPr lang="en-US" altLang="en-US" sz="1600" dirty="0">
                <a:solidFill>
                  <a:srgbClr val="A52A2A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8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of node.js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8522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http = require('http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');                           //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include the HTTP module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b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//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a server object: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http.createServer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(function (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res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res.write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('Hello World!');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//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 response to the client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res.end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//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 the response</a:t>
            </a:r>
            <a:b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}).listen(8080); 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//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server object listens on port 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8080</a:t>
            </a:r>
          </a:p>
          <a:p>
            <a:pPr algn="l">
              <a:lnSpc>
                <a:spcPct val="160000"/>
              </a:lnSpc>
            </a:pPr>
            <a:endParaRPr lang="en-US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function passed into the </a:t>
            </a:r>
            <a:r>
              <a:rPr lang="en-US" altLang="en-US" sz="1600" dirty="0" err="1">
                <a:solidFill>
                  <a:srgbClr val="DC1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http.createServer</a:t>
            </a:r>
            <a:r>
              <a:rPr lang="en-US" altLang="en-US" sz="1600" dirty="0">
                <a:solidFill>
                  <a:srgbClr val="DC143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method, will be executed when someone tries to access the computer on port 8080.</a:t>
            </a:r>
            <a:r>
              <a:rPr lang="en-US" alt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 txBox="1">
            <a:spLocks/>
          </p:cNvSpPr>
          <p:nvPr/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2CC6C99-819B-4E2C-B66B-9C4B0D9D41D3}" type="datetimeFigureOut">
              <a:rPr lang="en-US" smtClean="0"/>
              <a:pPr/>
              <a:t>1/12/2021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55162" y="5245461"/>
            <a:ext cx="419417" cy="301313"/>
          </a:xfrm>
        </p:spPr>
        <p:txBody>
          <a:bodyPr/>
          <a:lstStyle/>
          <a:p>
            <a:fld id="{415ACC5E-6F00-4F61-BE38-5B0AEB14CA66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447503"/>
            <a:ext cx="38557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4738" y="261503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8"/>
          <p:cNvSpPr txBox="1">
            <a:spLocks/>
          </p:cNvSpPr>
          <p:nvPr/>
        </p:nvSpPr>
        <p:spPr>
          <a:xfrm>
            <a:off x="1143000" y="2699441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r"/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rgbClr val="2B3B4B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rgbClr val="2B3B4B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22" name="Picture 2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31" name="Rectangle 30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23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24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6" name="Picture 13"/>
            <p:cNvPicPr>
              <a:picLocks noChangeAspect="1" noChangeArrowheads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8505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346</Words>
  <Application>Microsoft Office PowerPoint</Application>
  <PresentationFormat>Custom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Segoe UI</vt:lpstr>
      <vt:lpstr>Segoe UI Light</vt:lpstr>
      <vt:lpstr>Tahoma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Amruta Narkhede</dc:creator>
  <cp:lastModifiedBy>Sunil Jaithwalla</cp:lastModifiedBy>
  <cp:revision>124</cp:revision>
  <dcterms:created xsi:type="dcterms:W3CDTF">2018-01-05T05:23:08Z</dcterms:created>
  <dcterms:modified xsi:type="dcterms:W3CDTF">2021-01-12T06:54:41Z</dcterms:modified>
</cp:coreProperties>
</file>