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59" r:id="rId6"/>
    <p:sldId id="263" r:id="rId7"/>
    <p:sldId id="262" r:id="rId8"/>
    <p:sldId id="261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1CBA-6755-4FDE-A45D-4CFAEF846317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6C843-3311-46BA-91FF-495D468C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07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5EF0-C758-4407-B9AE-0AA00F0E92F9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9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88F4-D1DE-4E12-A8BB-68EF634DFEBC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2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A654-8773-43A1-B2D7-0FC7E7DDE807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28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A760-BE1F-4C80-97BD-1A2936F22E09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5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93C-958B-41EB-ACB6-3D9FAA8AF7FF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47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ACD-FE8B-4C86-81F8-5D031EFB25A9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77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825-FFCC-4C45-8FC6-74BCE51AB4D3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66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EFA2-4279-4C8A-AB4B-93A70483877A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6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74C2-2766-4C58-BFFD-78DF144CAD82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63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117-254D-4187-B2B7-930E220EE038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8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730A-A56C-4404-A4D2-C225FDFA3B61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1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DCD4-DC40-4EC2-BEF4-2FBE16B0F382}" type="datetime1">
              <a:rPr lang="fr-FR" smtClean="0"/>
              <a:t>04/12/2018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7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43C0-A8DE-4DDB-B342-9E938382355E}" type="datetime1">
              <a:rPr lang="fr-FR" smtClean="0"/>
              <a:t>04/12/2018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1088-F732-4724-8D07-13EE0EBB26C7}" type="datetime1">
              <a:rPr lang="fr-FR" smtClean="0"/>
              <a:t>04/12/2018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4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A4F-D30E-4611-9F21-0A0431CF1DB3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E052-1E56-44E7-9B09-35116E3871A8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45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E10A-B3B4-439D-BC41-DF7FC85035A0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525909-2CF5-460F-8252-D0883C632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8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49FDF-0CCD-4B79-8DAB-189E67F43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440544"/>
            <a:ext cx="8915399" cy="2262781"/>
          </a:xfrm>
        </p:spPr>
        <p:txBody>
          <a:bodyPr/>
          <a:lstStyle/>
          <a:p>
            <a:r>
              <a:rPr lang="fr-FR" dirty="0"/>
              <a:t>Git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E043B6-E567-45AC-9A6B-FB431300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40" y="788490"/>
            <a:ext cx="2857500" cy="2857500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B08B8A-1558-4A3C-9D87-04CF8951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8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83647-E589-4436-B2AB-262DECD2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528" y="2788555"/>
            <a:ext cx="4852943" cy="1280890"/>
          </a:xfrm>
        </p:spPr>
        <p:txBody>
          <a:bodyPr>
            <a:noAutofit/>
          </a:bodyPr>
          <a:lstStyle/>
          <a:p>
            <a:r>
              <a:rPr lang="fr-FR" sz="4800" dirty="0" err="1"/>
              <a:t>Demonstration</a:t>
            </a:r>
            <a:r>
              <a:rPr lang="fr-FR" sz="4800" dirty="0"/>
              <a:t>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5BBD3D-FCEE-4DC8-9ACA-1C387055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1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C73FB-431F-4D40-8D07-A530A1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c’est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3CE48-4E5C-4267-BE86-B07664A6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de versionnage</a:t>
            </a:r>
          </a:p>
          <a:p>
            <a:endParaRPr lang="fr-FR" dirty="0"/>
          </a:p>
          <a:p>
            <a:r>
              <a:rPr lang="fr-FR" dirty="0"/>
              <a:t>Suivre un projet et ses modifications</a:t>
            </a:r>
          </a:p>
          <a:p>
            <a:endParaRPr lang="fr-FR" dirty="0"/>
          </a:p>
          <a:p>
            <a:r>
              <a:rPr lang="fr-FR" dirty="0"/>
              <a:t>Savoir ce qui a été modifié?, quand?, par qui? ( ultime flicage !)</a:t>
            </a:r>
          </a:p>
          <a:p>
            <a:endParaRPr lang="fr-FR" dirty="0"/>
          </a:p>
          <a:p>
            <a:r>
              <a:rPr lang="fr-FR" dirty="0"/>
              <a:t>Travailler en parallèle sans difficultés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92CDED-50FF-4AA6-A1BB-5358C143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0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D16C8-952B-45CA-81C5-89157B5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B2013-7C8D-4B23-B102-018D4017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70468"/>
            <a:ext cx="8915400" cy="4463422"/>
          </a:xfrm>
        </p:spPr>
        <p:txBody>
          <a:bodyPr>
            <a:normAutofit/>
          </a:bodyPr>
          <a:lstStyle/>
          <a:p>
            <a:r>
              <a:rPr lang="fr-FR" dirty="0"/>
              <a:t>Facilite la relecture d’une année sur l’autre</a:t>
            </a:r>
          </a:p>
          <a:p>
            <a:r>
              <a:rPr lang="fr-FR" dirty="0"/>
              <a:t>INDISPENSABLE en industrie</a:t>
            </a:r>
          </a:p>
          <a:p>
            <a:r>
              <a:rPr lang="fr-FR" dirty="0"/>
              <a:t>Pas de peur de modifier un fichier</a:t>
            </a:r>
          </a:p>
          <a:p>
            <a:r>
              <a:rPr lang="fr-FR" dirty="0"/>
              <a:t>Rigorisme</a:t>
            </a:r>
          </a:p>
          <a:p>
            <a:r>
              <a:rPr lang="fr-FR" dirty="0"/>
              <a:t>La fin des noms du type :</a:t>
            </a:r>
          </a:p>
          <a:p>
            <a:pPr lvl="1"/>
            <a:r>
              <a:rPr lang="fr-FR" dirty="0" err="1"/>
              <a:t>Version_finale</a:t>
            </a:r>
            <a:endParaRPr lang="fr-FR" dirty="0"/>
          </a:p>
          <a:p>
            <a:pPr lvl="1"/>
            <a:r>
              <a:rPr lang="fr-FR" dirty="0" err="1"/>
              <a:t>Version_finaleDefinitive</a:t>
            </a:r>
            <a:endParaRPr lang="fr-FR" dirty="0"/>
          </a:p>
          <a:p>
            <a:pPr lvl="1"/>
            <a:r>
              <a:rPr lang="fr-FR" dirty="0" err="1"/>
              <a:t>BonCetteFoisCestladerniereVersion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dirty="0"/>
              <a:t>Koala+++eucalyptus_vert_feuille2015bis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E223C-6ECB-4094-8B0C-92BD2BE6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21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63E321-338E-43B1-8C2A-41E4FACA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72" y="640080"/>
            <a:ext cx="9825228" cy="51206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A2CC965-253F-4483-99E7-D35E3647D6BD}"/>
              </a:ext>
            </a:extLst>
          </p:cNvPr>
          <p:cNvSpPr txBox="1"/>
          <p:nvPr/>
        </p:nvSpPr>
        <p:spPr>
          <a:xfrm>
            <a:off x="2706466" y="178664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Branche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C299433-CF41-4283-80FE-846565319481}"/>
              </a:ext>
            </a:extLst>
          </p:cNvPr>
          <p:cNvCxnSpPr>
            <a:cxnSpLocks/>
          </p:cNvCxnSpPr>
          <p:nvPr/>
        </p:nvCxnSpPr>
        <p:spPr>
          <a:xfrm flipH="1">
            <a:off x="2583994" y="589867"/>
            <a:ext cx="339510" cy="90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20FBC0E-0E57-417D-AFD6-4FB7C64C3008}"/>
              </a:ext>
            </a:extLst>
          </p:cNvPr>
          <p:cNvCxnSpPr>
            <a:cxnSpLocks/>
          </p:cNvCxnSpPr>
          <p:nvPr/>
        </p:nvCxnSpPr>
        <p:spPr>
          <a:xfrm flipH="1">
            <a:off x="2538662" y="547996"/>
            <a:ext cx="520747" cy="285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CB316F4-108D-4E74-BFDA-4589939D8478}"/>
              </a:ext>
            </a:extLst>
          </p:cNvPr>
          <p:cNvSpPr txBox="1"/>
          <p:nvPr/>
        </p:nvSpPr>
        <p:spPr>
          <a:xfrm>
            <a:off x="6722771" y="2221722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Commit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F56AF9D-8EB7-4626-AADC-AE88A621D669}"/>
              </a:ext>
            </a:extLst>
          </p:cNvPr>
          <p:cNvCxnSpPr>
            <a:cxnSpLocks/>
          </p:cNvCxnSpPr>
          <p:nvPr/>
        </p:nvCxnSpPr>
        <p:spPr>
          <a:xfrm flipH="1">
            <a:off x="6517387" y="2591054"/>
            <a:ext cx="501599" cy="74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762B5C6-6458-4E7A-B497-E1956904189F}"/>
              </a:ext>
            </a:extLst>
          </p:cNvPr>
          <p:cNvCxnSpPr>
            <a:cxnSpLocks/>
          </p:cNvCxnSpPr>
          <p:nvPr/>
        </p:nvCxnSpPr>
        <p:spPr>
          <a:xfrm>
            <a:off x="7766637" y="2448244"/>
            <a:ext cx="1062168" cy="14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4B624F8-0944-4C1B-B8BA-C0C68AE212F2}"/>
              </a:ext>
            </a:extLst>
          </p:cNvPr>
          <p:cNvSpPr/>
          <p:nvPr/>
        </p:nvSpPr>
        <p:spPr>
          <a:xfrm>
            <a:off x="6150846" y="2796352"/>
            <a:ext cx="2462915" cy="2214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3738024-ACE1-4084-AD12-EF026CDDBB1D}"/>
              </a:ext>
            </a:extLst>
          </p:cNvPr>
          <p:cNvSpPr txBox="1"/>
          <p:nvPr/>
        </p:nvSpPr>
        <p:spPr>
          <a:xfrm rot="10800000" flipH="1" flipV="1">
            <a:off x="9196708" y="4536730"/>
            <a:ext cx="10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0AF16A8-8513-41CF-94DE-426ED2AF67B0}"/>
              </a:ext>
            </a:extLst>
          </p:cNvPr>
          <p:cNvCxnSpPr/>
          <p:nvPr/>
        </p:nvCxnSpPr>
        <p:spPr>
          <a:xfrm flipH="1" flipV="1">
            <a:off x="8613761" y="4250028"/>
            <a:ext cx="749180" cy="2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6909BFB-A322-490D-994F-FD9D19127DD4}"/>
              </a:ext>
            </a:extLst>
          </p:cNvPr>
          <p:cNvSpPr txBox="1"/>
          <p:nvPr/>
        </p:nvSpPr>
        <p:spPr>
          <a:xfrm>
            <a:off x="6534338" y="97510"/>
            <a:ext cx="2662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Exemple de (bon) repository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B2E6727-9133-4BD1-9901-F659B0FBAA06}"/>
              </a:ext>
            </a:extLst>
          </p:cNvPr>
          <p:cNvCxnSpPr/>
          <p:nvPr/>
        </p:nvCxnSpPr>
        <p:spPr>
          <a:xfrm flipH="1">
            <a:off x="2706466" y="547996"/>
            <a:ext cx="487495" cy="380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292D9CBF-DE6F-4F21-9B72-014FEB9E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7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C846D-DAAF-4D24-A60C-A1E19E20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981" y="306333"/>
            <a:ext cx="8911687" cy="1280890"/>
          </a:xfrm>
        </p:spPr>
        <p:txBody>
          <a:bodyPr/>
          <a:lstStyle/>
          <a:p>
            <a:r>
              <a:rPr lang="fr-FR" dirty="0"/>
              <a:t>Comment s’en servir?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AD647-D3C4-4010-9291-2073C77E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936" y="1378040"/>
            <a:ext cx="8915400" cy="458487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Vocabulaire important: </a:t>
            </a:r>
          </a:p>
          <a:p>
            <a:pPr lvl="1"/>
            <a:r>
              <a:rPr lang="fr-FR" dirty="0"/>
              <a:t>Repository : là où se situe l’arbre</a:t>
            </a:r>
          </a:p>
          <a:p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: créer une branche</a:t>
            </a:r>
          </a:p>
          <a:p>
            <a:endParaRPr lang="fr-FR" dirty="0"/>
          </a:p>
          <a:p>
            <a:pPr lvl="1"/>
            <a:r>
              <a:rPr lang="fr-FR" dirty="0"/>
              <a:t>Pull : mettre à jour l’arbre</a:t>
            </a:r>
          </a:p>
          <a:p>
            <a:endParaRPr lang="fr-FR" dirty="0"/>
          </a:p>
          <a:p>
            <a:pPr lvl="1"/>
            <a:r>
              <a:rPr lang="fr-FR" dirty="0"/>
              <a:t>Commit : soumettre une modification de branche</a:t>
            </a:r>
          </a:p>
          <a:p>
            <a:endParaRPr lang="fr-FR" dirty="0"/>
          </a:p>
          <a:p>
            <a:pPr lvl="1"/>
            <a:r>
              <a:rPr lang="fr-FR" dirty="0"/>
              <a:t>Push : mettre un commit sur internet </a:t>
            </a:r>
          </a:p>
          <a:p>
            <a:endParaRPr lang="fr-FR" dirty="0"/>
          </a:p>
          <a:p>
            <a:pPr lvl="1"/>
            <a:r>
              <a:rPr lang="fr-FR" dirty="0"/>
              <a:t>Merge : fusion de branches WARNING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38F29-FE13-41FE-AC60-90CE6EDB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AAC87-033E-4154-AC92-95849103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de bonne conduite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8C96C-0A3C-4000-B176-DDBF3349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51" y="1829496"/>
            <a:ext cx="8915400" cy="440439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Chaque projet différent: Nouvelle Branche</a:t>
            </a:r>
          </a:p>
          <a:p>
            <a:endParaRPr lang="fr-FR" dirty="0"/>
          </a:p>
          <a:p>
            <a:r>
              <a:rPr lang="fr-FR" dirty="0"/>
              <a:t>TOUJOURS vérifier qu’on travaille sur la bonne branche</a:t>
            </a:r>
          </a:p>
          <a:p>
            <a:endParaRPr lang="fr-FR" dirty="0"/>
          </a:p>
          <a:p>
            <a:r>
              <a:rPr lang="fr-FR" dirty="0"/>
              <a:t>JAMAIS de merge vers le Master</a:t>
            </a:r>
          </a:p>
          <a:p>
            <a:endParaRPr lang="fr-FR" dirty="0"/>
          </a:p>
          <a:p>
            <a:r>
              <a:rPr lang="fr-FR" dirty="0"/>
              <a:t>TOUJOURS tester son résultat de merge ( marche jamais du premier coup)</a:t>
            </a:r>
          </a:p>
          <a:p>
            <a:endParaRPr lang="fr-FR" dirty="0"/>
          </a:p>
          <a:p>
            <a:r>
              <a:rPr lang="fr-FR" dirty="0"/>
              <a:t>TOUJOURS mettre un commentaire de commit explicite</a:t>
            </a:r>
          </a:p>
          <a:p>
            <a:endParaRPr lang="fr-FR" dirty="0"/>
          </a:p>
          <a:p>
            <a:r>
              <a:rPr lang="fr-FR" dirty="0"/>
              <a:t>TOUJOURS pull avant de push, de modifier ou de travailler</a:t>
            </a:r>
          </a:p>
          <a:p>
            <a:endParaRPr lang="fr-FR" dirty="0"/>
          </a:p>
          <a:p>
            <a:r>
              <a:rPr lang="fr-FR" dirty="0"/>
              <a:t>En cas de doute: demander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EF23B2-1AE3-41AC-8DAC-C882B4C1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90" y="1276350"/>
            <a:ext cx="3080122" cy="21526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3A1E5-4B5E-426D-BA00-9916E787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71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78D3-1806-4F7D-BE61-2CFD3CF7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Défauts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38D7D-045E-477D-8B53-99B57483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fr-FR" dirty="0"/>
              <a:t>Facile de faire des bêtises</a:t>
            </a:r>
          </a:p>
          <a:p>
            <a:endParaRPr lang="fr-FR" dirty="0"/>
          </a:p>
          <a:p>
            <a:r>
              <a:rPr lang="fr-FR" dirty="0"/>
              <a:t>Prise en main peut être difficile</a:t>
            </a:r>
          </a:p>
          <a:p>
            <a:endParaRPr lang="fr-FR" dirty="0"/>
          </a:p>
          <a:p>
            <a:r>
              <a:rPr lang="fr-FR" dirty="0"/>
              <a:t>Changer ses habitudes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7B4092-2F59-437C-A86A-CB701028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80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72A7E-1783-4F91-B71D-41093AAB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C1447-8DEE-4E13-9357-E7C49AEA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6618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Installer </a:t>
            </a:r>
            <a:r>
              <a:rPr lang="fr-FR" sz="3200" b="1" dirty="0"/>
              <a:t>git extension </a:t>
            </a:r>
            <a:r>
              <a:rPr lang="fr-FR" dirty="0"/>
              <a:t>en</a:t>
            </a:r>
            <a:r>
              <a:rPr lang="fr-FR" sz="3200" b="1" dirty="0"/>
              <a:t> ANGLAIS </a:t>
            </a:r>
            <a:r>
              <a:rPr lang="fr-FR" dirty="0"/>
              <a:t>(traductions bancales…)</a:t>
            </a:r>
          </a:p>
          <a:p>
            <a:endParaRPr lang="fr-FR" dirty="0"/>
          </a:p>
          <a:p>
            <a:r>
              <a:rPr lang="fr-FR" dirty="0"/>
              <a:t>Se créer une </a:t>
            </a:r>
            <a:r>
              <a:rPr lang="fr-FR" sz="3200" b="1" dirty="0"/>
              <a:t>clef SSH</a:t>
            </a:r>
            <a:r>
              <a:rPr lang="fr-FR" dirty="0"/>
              <a:t> privée et publique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sz="3200" b="1" dirty="0"/>
              <a:t>Clone repository</a:t>
            </a:r>
          </a:p>
          <a:p>
            <a:endParaRPr lang="fr-FR" dirty="0"/>
          </a:p>
          <a:p>
            <a:r>
              <a:rPr lang="fr-FR" dirty="0" err="1"/>
              <a:t>Enjoy</a:t>
            </a:r>
            <a:r>
              <a:rPr lang="fr-FR" dirty="0"/>
              <a:t>!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51029-94D7-445A-9C3B-05041281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6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105F5-FC9F-405B-A4D0-66EAD037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918138"/>
            <a:ext cx="8915400" cy="1021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dirty="0"/>
              <a:t>Questions ?</a:t>
            </a:r>
          </a:p>
          <a:p>
            <a:pPr marL="0" indent="0" algn="ctr">
              <a:buNone/>
            </a:pPr>
            <a:endParaRPr lang="fr-FR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A28CD2-D7F8-4275-B255-26DD4505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909-2CF5-460F-8252-D0883C63213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34021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247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Git </vt:lpstr>
      <vt:lpstr>Qu’est ce que c’est ?</vt:lpstr>
      <vt:lpstr>Pourquoi?</vt:lpstr>
      <vt:lpstr>Présentation PowerPoint</vt:lpstr>
      <vt:lpstr>Comment s’en servir?</vt:lpstr>
      <vt:lpstr>Code de bonne conduite</vt:lpstr>
      <vt:lpstr>Défauts</vt:lpstr>
      <vt:lpstr>Travaux pratiques</vt:lpstr>
      <vt:lpstr>Présentation PowerPoint</vt:lpstr>
      <vt:lpstr>Demonstration!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adrien bourgeade</dc:creator>
  <cp:lastModifiedBy>adrien bourgeade</cp:lastModifiedBy>
  <cp:revision>9</cp:revision>
  <dcterms:created xsi:type="dcterms:W3CDTF">2018-12-04T18:10:58Z</dcterms:created>
  <dcterms:modified xsi:type="dcterms:W3CDTF">2018-12-04T21:57:45Z</dcterms:modified>
</cp:coreProperties>
</file>