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430E8-E01B-D0F7-7CFA-F9BCE177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0774B4-A8E1-0109-305F-10DC02E42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A7D3A-E76A-22B1-782E-E4AFB37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401F5-F97D-B196-F666-3C23AC2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5F9AAA-693A-52D7-C8B8-97629EFE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32E77-FFC0-6466-DDAA-8414B86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6EAF0E-5ADD-4BC2-9C22-F72AF607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F8388-068A-BBD4-8068-6C51E8D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A48EE-555E-96AF-7A69-7BBEE1D8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CB2EA-8CC0-BA78-5A1B-F5B3CEB5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4620EC-926F-30D6-6D82-E1E334C9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8D5DC9-A838-1C1E-60E8-2F43EC27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DFF1F-A103-E89A-3829-9D9ECD19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46DA7-528D-DEC5-2EC0-E4B41C05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F7E6F-7B42-C3CC-7505-246EF26E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BFF71-AC82-A6EF-51DB-956D2830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100AC-3DB0-8BD3-F862-CEF9FA73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BF0F4-A3A8-ED6D-C293-DCDD0CE8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15D16-888C-B8F2-34C3-29F85C1F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EC1E3-2B13-CE40-8926-454B0AFD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72600-774B-E406-12C9-119B5D60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1081D9-8C23-D36E-06DA-345A9290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AB1DA-32D1-ACA0-BAA7-13D4EF5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0EC1F-1487-3C37-BC2E-E7267355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DE5AD-6F6F-FB86-08A4-D1D32838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0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AEDE-34A9-64BD-D9BA-A07856FC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C495B-BA07-DBEA-307B-5F2BCAF9B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AFD94B-02C8-4CAA-CEBC-FDAB002D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B63F3-F56F-6255-77E3-7258E81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44BD97-CF88-AB1A-D71D-EF7DC070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1A44D-1F9E-E17D-0460-14EA4EF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8D62-4FCB-C540-992C-0F1D5845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CB45A-D33E-BCF3-25E3-225123B1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B14640-A7C8-B5AF-149B-8329F592F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54D1EC-1B0D-42C9-B766-A522431E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790641-E405-70AB-B13C-3B512B2E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3A59FE-4B7E-FA8A-EF06-99B1AFD2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ABB423-D27A-44F5-C5B6-39400E1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159605-E50A-71BD-3663-E5A48D52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5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71F57-D0C6-E986-4514-57D94E33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4AFB4F-598C-48B1-3874-F0383D7D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6D6986-A098-D275-0420-8584B933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C59B50-DABE-B001-2D35-14AE970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0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0F6141-678F-D676-C235-0FCDE2A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16FC44-378D-302D-441C-05B22E36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E0C2A-DE80-DF0C-DDCE-4558D551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46B60-8E3A-C211-A64C-870DB8C9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1D67D-2798-14E0-BCBB-6FC8248A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D76AD-D0E4-E4E7-1E63-9E25837E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9BA7-B246-3F39-57AF-0671C3A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42A714-F526-4704-2628-035A8E4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A90ECD-1F91-346C-6063-C0A3D06E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90C01-F553-1AD0-589F-0E182BEE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E2A185-FC8A-BADF-28D3-35F84F1A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EEF3D4-F4BF-2B55-BE93-C2E155EA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20B0CC-E424-D6FF-A52D-92D3069B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F74B7A-FC3A-DFF2-117A-2256CF94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F1E94F-F960-DA5A-E9E7-CE2E7720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7E1BF-7544-9E54-9AF6-EDFA25D0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666758-C31F-E892-22A3-D9DE8823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0D77A-C094-65D0-D50B-77DE62C93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9696-CA41-4B17-BFA3-7817EF521873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88D7C-4639-EC11-DA12-DC379A3CB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BD6A5-5F9E-FFF1-9CBE-0DBD3C5D5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7D54-2380-4039-AF36-E91BC686F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E03929A-9C2E-1E7D-7FC5-16E818B5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9" y="152400"/>
            <a:ext cx="5091165" cy="6553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A2A6C1-A71F-D52A-24E7-B858B45E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70" y="1029853"/>
            <a:ext cx="5045659" cy="49460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806BAC-3E49-600F-C7B0-847A5283C3C7}"/>
              </a:ext>
            </a:extLst>
          </p:cNvPr>
          <p:cNvSpPr/>
          <p:nvPr/>
        </p:nvSpPr>
        <p:spPr>
          <a:xfrm>
            <a:off x="4119613" y="3099336"/>
            <a:ext cx="2081914" cy="161704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754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BAZZAK</dc:creator>
  <cp:lastModifiedBy>BAZZAK</cp:lastModifiedBy>
  <cp:revision>1</cp:revision>
  <dcterms:created xsi:type="dcterms:W3CDTF">2025-09-22T21:51:53Z</dcterms:created>
  <dcterms:modified xsi:type="dcterms:W3CDTF">2025-09-22T21:52:28Z</dcterms:modified>
</cp:coreProperties>
</file>