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11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12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13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14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15.xml" ContentType="application/vnd.openxmlformats-officedocument.presentationml.notesSlid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16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notesSlides/notesSlide17.xml" ContentType="application/vnd.openxmlformats-officedocument.presentationml.notesSlide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notesSlides/notesSlide18.xml" ContentType="application/vnd.openxmlformats-officedocument.presentationml.notesSlide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notesSlides/notesSlide19.xml" ContentType="application/vnd.openxmlformats-officedocument.presentationml.notesSlide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notesSlides/notesSlide20.xml" ContentType="application/vnd.openxmlformats-officedocument.presentationml.notesSlide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notesSlides/notesSlide21.xml" ContentType="application/vnd.openxmlformats-officedocument.presentationml.notesSlide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notesSlides/notesSlide22.xml" ContentType="application/vnd.openxmlformats-officedocument.presentationml.notesSlide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notesSlides/notesSlide23.xml" ContentType="application/vnd.openxmlformats-officedocument.presentationml.notesSlide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notesSlides/notesSlide24.xml" ContentType="application/vnd.openxmlformats-officedocument.presentationml.notesSlide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notesSlides/notesSlide25.xml" ContentType="application/vnd.openxmlformats-officedocument.presentationml.notesSlide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notesSlides/notesSlide26.xml" ContentType="application/vnd.openxmlformats-officedocument.presentationml.notesSlide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notesSlides/notesSlide27.xml" ContentType="application/vnd.openxmlformats-officedocument.presentationml.notesSlide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notesSlides/notesSlide28.xml" ContentType="application/vnd.openxmlformats-officedocument.presentationml.notesSlide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notesSlides/notesSlide29.xml" ContentType="application/vnd.openxmlformats-officedocument.presentationml.notesSlide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notesSlides/notesSlide30.xml" ContentType="application/vnd.openxmlformats-officedocument.presentationml.notesSlide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notesSlides/notesSlide31.xml" ContentType="application/vnd.openxmlformats-officedocument.presentationml.notesSlide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notesSlides/notesSlide32.xml" ContentType="application/vnd.openxmlformats-officedocument.presentationml.notesSlide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notesSlides/notesSlide33.xml" ContentType="application/vnd.openxmlformats-officedocument.presentationml.notesSlide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notesSlides/notesSlide34.xml" ContentType="application/vnd.openxmlformats-officedocument.presentationml.notesSlide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75" r:id="rId3"/>
    <p:sldId id="314" r:id="rId4"/>
    <p:sldId id="324" r:id="rId5"/>
    <p:sldId id="325" r:id="rId6"/>
    <p:sldId id="326" r:id="rId7"/>
    <p:sldId id="327" r:id="rId8"/>
    <p:sldId id="328" r:id="rId9"/>
    <p:sldId id="323" r:id="rId10"/>
    <p:sldId id="330" r:id="rId11"/>
    <p:sldId id="331" r:id="rId12"/>
    <p:sldId id="332" r:id="rId13"/>
    <p:sldId id="357" r:id="rId14"/>
    <p:sldId id="358" r:id="rId15"/>
    <p:sldId id="329" r:id="rId16"/>
    <p:sldId id="334" r:id="rId17"/>
    <p:sldId id="335" r:id="rId18"/>
    <p:sldId id="336" r:id="rId19"/>
    <p:sldId id="337" r:id="rId20"/>
    <p:sldId id="338" r:id="rId21"/>
    <p:sldId id="316" r:id="rId22"/>
    <p:sldId id="339" r:id="rId23"/>
    <p:sldId id="341" r:id="rId24"/>
    <p:sldId id="346" r:id="rId25"/>
    <p:sldId id="347" r:id="rId26"/>
    <p:sldId id="340" r:id="rId27"/>
    <p:sldId id="320" r:id="rId28"/>
    <p:sldId id="342" r:id="rId29"/>
    <p:sldId id="343" r:id="rId30"/>
    <p:sldId id="344" r:id="rId31"/>
    <p:sldId id="345" r:id="rId32"/>
    <p:sldId id="317" r:id="rId33"/>
    <p:sldId id="348" r:id="rId34"/>
    <p:sldId id="349" r:id="rId35"/>
    <p:sldId id="350" r:id="rId36"/>
    <p:sldId id="351" r:id="rId37"/>
    <p:sldId id="318" r:id="rId38"/>
    <p:sldId id="352" r:id="rId39"/>
    <p:sldId id="354" r:id="rId40"/>
    <p:sldId id="356" r:id="rId41"/>
    <p:sldId id="355" r:id="rId42"/>
    <p:sldId id="359" r:id="rId43"/>
    <p:sldId id="36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335747-A577-4809-AFE4-20B44AECC24E}">
          <p14:sldIdLst>
            <p14:sldId id="256"/>
            <p14:sldId id="275"/>
          </p14:sldIdLst>
        </p14:section>
        <p14:section name="Cas d'utilisation" id="{7604BC32-8773-4291-B10A-E2BEE0125D73}">
          <p14:sldIdLst>
            <p14:sldId id="314"/>
            <p14:sldId id="324"/>
            <p14:sldId id="325"/>
            <p14:sldId id="326"/>
            <p14:sldId id="327"/>
            <p14:sldId id="328"/>
          </p14:sldIdLst>
        </p14:section>
        <p14:section name="Classes" id="{07119245-BD25-4E77-8E1A-14BD6F6D2AE2}">
          <p14:sldIdLst>
            <p14:sldId id="323"/>
            <p14:sldId id="330"/>
            <p14:sldId id="331"/>
            <p14:sldId id="332"/>
            <p14:sldId id="357"/>
            <p14:sldId id="358"/>
          </p14:sldIdLst>
        </p14:section>
        <p14:section name="Objets" id="{9C4E2277-51A1-4D8B-BA41-916057C071B6}">
          <p14:sldIdLst>
            <p14:sldId id="329"/>
            <p14:sldId id="334"/>
            <p14:sldId id="335"/>
            <p14:sldId id="336"/>
            <p14:sldId id="337"/>
            <p14:sldId id="338"/>
          </p14:sldIdLst>
        </p14:section>
        <p14:section name="Séquence" id="{88DDAA5B-AC5B-4635-BDAB-83E0C04FC123}">
          <p14:sldIdLst>
            <p14:sldId id="316"/>
            <p14:sldId id="339"/>
            <p14:sldId id="341"/>
            <p14:sldId id="346"/>
            <p14:sldId id="347"/>
            <p14:sldId id="340"/>
          </p14:sldIdLst>
        </p14:section>
        <p14:section name="etat-tran" id="{FA769646-EA02-4DE4-A10F-4B267C6FC3C2}">
          <p14:sldIdLst>
            <p14:sldId id="320"/>
            <p14:sldId id="342"/>
            <p14:sldId id="343"/>
            <p14:sldId id="344"/>
            <p14:sldId id="345"/>
          </p14:sldIdLst>
        </p14:section>
        <p14:section name="Activités" id="{F49674D3-A6D5-4275-A6E4-D46B87DF8469}">
          <p14:sldIdLst>
            <p14:sldId id="317"/>
            <p14:sldId id="348"/>
            <p14:sldId id="349"/>
            <p14:sldId id="350"/>
            <p14:sldId id="351"/>
          </p14:sldIdLst>
        </p14:section>
        <p14:section name="Collaboration" id="{D497CBDA-8A89-4AB6-9183-A77405784A7D}">
          <p14:sldIdLst>
            <p14:sldId id="318"/>
            <p14:sldId id="352"/>
            <p14:sldId id="354"/>
            <p14:sldId id="356"/>
            <p14:sldId id="355"/>
          </p14:sldIdLst>
        </p14:section>
        <p14:section name="End" id="{37AC489F-8C4F-4584-AB70-2CEA222F6D2B}">
          <p14:sldIdLst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800000"/>
    <a:srgbClr val="F9C200"/>
    <a:srgbClr val="FFC611"/>
    <a:srgbClr val="920000"/>
    <a:srgbClr val="5B9BD5"/>
    <a:srgbClr val="F8ECA2"/>
    <a:srgbClr val="FCD146"/>
    <a:srgbClr val="680000"/>
    <a:srgbClr val="1B9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81834" autoAdjust="0"/>
  </p:normalViewPr>
  <p:slideViewPr>
    <p:cSldViewPr snapToGrid="0">
      <p:cViewPr varScale="1">
        <p:scale>
          <a:sx n="72" d="100"/>
          <a:sy n="72" d="100"/>
        </p:scale>
        <p:origin x="58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3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6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6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6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6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6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7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3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6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6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7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D64793-74C5-432B-AFB5-BD7F1A5692FE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64D7BA5A-0F3B-4C60-9C2F-C7A0FE213EBB}">
      <dgm:prSet phldrT="[Text]" custT="1"/>
      <dgm:spPr/>
      <dgm:t>
        <a:bodyPr/>
        <a:lstStyle/>
        <a:p>
          <a:r>
            <a:rPr lang="fr-FR" sz="3200" b="1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4</a:t>
          </a:r>
          <a:endParaRPr lang="fr-FR" sz="3200" b="1" cap="none" spc="0" dirty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722242F9-3BF0-422E-AB9A-2F6BFEA1C6DD}" type="parTrans" cxnId="{0C93255F-B952-4BB4-81EA-1D68B330CAA7}">
      <dgm:prSet/>
      <dgm:spPr/>
      <dgm:t>
        <a:bodyPr/>
        <a:lstStyle/>
        <a:p>
          <a:endParaRPr lang="fr-FR" sz="3200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B4892D9A-6C2D-480A-9F83-8B06E7913CFB}" type="sibTrans" cxnId="{0C93255F-B952-4BB4-81EA-1D68B330CAA7}">
      <dgm:prSet/>
      <dgm:spPr/>
      <dgm:t>
        <a:bodyPr/>
        <a:lstStyle/>
        <a:p>
          <a:endParaRPr lang="fr-FR" sz="3200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A495CE03-F39E-407F-BC8A-666AF3DD5AF2}">
      <dgm:prSet phldrT="[Text]" custT="1"/>
      <dgm:spPr/>
      <dgm:t>
        <a:bodyPr/>
        <a:lstStyle/>
        <a:p>
          <a:r>
            <a:rPr lang="fr-FR" sz="3200" b="1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3</a:t>
          </a:r>
          <a:endParaRPr lang="fr-FR" sz="3200" b="1" cap="none" spc="0" dirty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15ECE4D6-9A4D-4236-9750-3DE37AE7D377}" type="parTrans" cxnId="{696999B0-64EC-46C1-9E53-4546D4206866}">
      <dgm:prSet/>
      <dgm:spPr/>
      <dgm:t>
        <a:bodyPr/>
        <a:lstStyle/>
        <a:p>
          <a:endParaRPr lang="fr-FR" sz="3200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C83352E4-7699-4DCF-9542-BEFF40FB4CEC}" type="sibTrans" cxnId="{696999B0-64EC-46C1-9E53-4546D4206866}">
      <dgm:prSet/>
      <dgm:spPr/>
      <dgm:t>
        <a:bodyPr/>
        <a:lstStyle/>
        <a:p>
          <a:endParaRPr lang="fr-FR" sz="3200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7C67BFD2-021E-432F-8FC9-F7C4BE10F389}">
      <dgm:prSet phldrT="[Text]" custT="1"/>
      <dgm:spPr/>
      <dgm:t>
        <a:bodyPr/>
        <a:lstStyle/>
        <a:p>
          <a:r>
            <a:rPr lang="fr-FR" sz="3200" b="1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2</a:t>
          </a:r>
          <a:endParaRPr lang="fr-FR" sz="3200" b="1" cap="none" spc="0" dirty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013A1041-81E5-4063-A2A7-6235D6A26F5E}" type="parTrans" cxnId="{BB1578B3-DD9E-4BB9-BB98-EB31D897A166}">
      <dgm:prSet/>
      <dgm:spPr/>
      <dgm:t>
        <a:bodyPr/>
        <a:lstStyle/>
        <a:p>
          <a:endParaRPr lang="fr-FR" sz="3200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5762C326-DFD5-4E75-94F4-4CB7DCCD5BDA}" type="sibTrans" cxnId="{BB1578B3-DD9E-4BB9-BB98-EB31D897A166}">
      <dgm:prSet/>
      <dgm:spPr/>
      <dgm:t>
        <a:bodyPr/>
        <a:lstStyle/>
        <a:p>
          <a:endParaRPr lang="fr-FR" sz="3200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F9FA3801-A078-450D-9E07-2DC58FDDE419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fr-FR" sz="3200" b="1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0</a:t>
          </a:r>
          <a:endParaRPr lang="fr-FR" sz="3200" b="1" cap="none" spc="0" dirty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1185D8F0-7E7B-4559-82D4-60FE33F5DBAD}" type="parTrans" cxnId="{B9D41B4F-D405-4B33-81C6-FC7B480866B2}">
      <dgm:prSet/>
      <dgm:spPr/>
      <dgm:t>
        <a:bodyPr/>
        <a:lstStyle/>
        <a:p>
          <a:endParaRPr lang="fr-FR" sz="3200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94CD113B-69D6-4C39-BCFC-D97EE832FEFB}" type="sibTrans" cxnId="{B9D41B4F-D405-4B33-81C6-FC7B480866B2}">
      <dgm:prSet/>
      <dgm:spPr/>
      <dgm:t>
        <a:bodyPr/>
        <a:lstStyle/>
        <a:p>
          <a:endParaRPr lang="fr-FR" sz="3200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1BD18797-5667-44C7-A817-8138092950B6}">
      <dgm:prSet phldrT="[Text]" custT="1"/>
      <dgm:spPr>
        <a:solidFill>
          <a:srgbClr val="5B9BD5"/>
        </a:solidFill>
      </dgm:spPr>
      <dgm:t>
        <a:bodyPr/>
        <a:lstStyle/>
        <a:p>
          <a:r>
            <a:rPr lang="fr-FR" sz="3200" b="1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1</a:t>
          </a:r>
          <a:endParaRPr lang="fr-FR" sz="3200" b="1" cap="none" spc="0" dirty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FFB05667-0A29-4E1C-819A-00FDE7AF0B2D}" type="parTrans" cxnId="{2DBA55CA-9DBD-4C6E-AC59-EFD84E4DCDA6}">
      <dgm:prSet/>
      <dgm:spPr/>
      <dgm:t>
        <a:bodyPr/>
        <a:lstStyle/>
        <a:p>
          <a:endParaRPr lang="fr-FR" sz="3200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6D940D9C-358C-4DF8-A721-359171809F58}" type="sibTrans" cxnId="{2DBA55CA-9DBD-4C6E-AC59-EFD84E4DCDA6}">
      <dgm:prSet/>
      <dgm:spPr/>
      <dgm:t>
        <a:bodyPr/>
        <a:lstStyle/>
        <a:p>
          <a:endParaRPr lang="fr-FR" sz="3200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EB4CB90E-CB1D-4471-8C76-E82C581797CB}">
      <dgm:prSet phldrT="[Text]" custT="1"/>
      <dgm:spPr/>
      <dgm:t>
        <a:bodyPr/>
        <a:lstStyle/>
        <a:p>
          <a:r>
            <a:rPr lang="fr-FR" sz="3200" b="1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6</a:t>
          </a:r>
          <a:endParaRPr lang="fr-FR" sz="3200" b="1" cap="none" spc="0" dirty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BEA340DF-BA71-4496-925C-8B5DFC45388D}" type="parTrans" cxnId="{EC79F0D6-F609-438C-8E88-EF68A59E3C54}">
      <dgm:prSet/>
      <dgm:spPr/>
      <dgm:t>
        <a:bodyPr/>
        <a:lstStyle/>
        <a:p>
          <a:endParaRPr lang="fr-FR" sz="3200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9E2ACD59-CE9F-4592-8556-352BBFDCC809}" type="sibTrans" cxnId="{EC79F0D6-F609-438C-8E88-EF68A59E3C54}">
      <dgm:prSet/>
      <dgm:spPr/>
      <dgm:t>
        <a:bodyPr/>
        <a:lstStyle/>
        <a:p>
          <a:endParaRPr lang="fr-FR" sz="3200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0E2ED1A4-B4DA-4BB8-A287-7EF2F8A01B16}">
      <dgm:prSet phldrT="[Text]" custT="1"/>
      <dgm:spPr/>
      <dgm:t>
        <a:bodyPr/>
        <a:lstStyle/>
        <a:p>
          <a:r>
            <a:rPr lang="fr-FR" sz="3200" b="1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5</a:t>
          </a:r>
          <a:endParaRPr lang="fr-FR" sz="3200" b="1" cap="none" spc="0" dirty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49715A94-AA10-464B-A1A0-EBF1540B655F}" type="parTrans" cxnId="{4CC999AE-246A-4FFF-BF0F-BB832C76B1FC}">
      <dgm:prSet/>
      <dgm:spPr/>
      <dgm:t>
        <a:bodyPr/>
        <a:lstStyle/>
        <a:p>
          <a:endParaRPr lang="fr-FR" sz="3200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6564C973-5FCF-45A8-B304-5504FB29CC1A}" type="sibTrans" cxnId="{4CC999AE-246A-4FFF-BF0F-BB832C76B1FC}">
      <dgm:prSet/>
      <dgm:spPr/>
      <dgm:t>
        <a:bodyPr/>
        <a:lstStyle/>
        <a:p>
          <a:endParaRPr lang="fr-FR" sz="3200" b="1" cap="none" spc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gm:t>
    </dgm:pt>
    <dgm:pt modelId="{FD46F1AB-825D-470F-BBA7-077EBF73D06B}" type="pres">
      <dgm:prSet presAssocID="{5BD64793-74C5-432B-AFB5-BD7F1A5692FE}" presName="compositeShape" presStyleCnt="0">
        <dgm:presLayoutVars>
          <dgm:chMax val="7"/>
          <dgm:dir/>
          <dgm:resizeHandles val="exact"/>
        </dgm:presLayoutVars>
      </dgm:prSet>
      <dgm:spPr/>
    </dgm:pt>
    <dgm:pt modelId="{FFF68F08-D98F-4687-8EFF-B218B68EABF3}" type="pres">
      <dgm:prSet presAssocID="{5BD64793-74C5-432B-AFB5-BD7F1A5692FE}" presName="wedge1" presStyleLbl="node1" presStyleIdx="0" presStyleCnt="7" custLinFactNeighborX="-2345" custLinFactNeighborY="5104"/>
      <dgm:spPr/>
      <dgm:t>
        <a:bodyPr/>
        <a:lstStyle/>
        <a:p>
          <a:endParaRPr lang="fr-FR"/>
        </a:p>
      </dgm:t>
    </dgm:pt>
    <dgm:pt modelId="{4B2BACED-AD1C-4193-B443-30031FAA895E}" type="pres">
      <dgm:prSet presAssocID="{5BD64793-74C5-432B-AFB5-BD7F1A5692FE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36DCAC-F7B9-46C4-AA4C-00F01F2E3A31}" type="pres">
      <dgm:prSet presAssocID="{5BD64793-74C5-432B-AFB5-BD7F1A5692FE}" presName="wedge2" presStyleLbl="node1" presStyleIdx="1" presStyleCnt="7"/>
      <dgm:spPr/>
      <dgm:t>
        <a:bodyPr/>
        <a:lstStyle/>
        <a:p>
          <a:endParaRPr lang="fr-FR"/>
        </a:p>
      </dgm:t>
    </dgm:pt>
    <dgm:pt modelId="{D2BD5BC8-B893-4E06-A895-89C22EF4FCF0}" type="pres">
      <dgm:prSet presAssocID="{5BD64793-74C5-432B-AFB5-BD7F1A5692FE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BC2CE8-A250-42CF-92E3-731D94EE7CB6}" type="pres">
      <dgm:prSet presAssocID="{5BD64793-74C5-432B-AFB5-BD7F1A5692FE}" presName="wedge3" presStyleLbl="node1" presStyleIdx="2" presStyleCnt="7"/>
      <dgm:spPr/>
      <dgm:t>
        <a:bodyPr/>
        <a:lstStyle/>
        <a:p>
          <a:endParaRPr lang="fr-FR"/>
        </a:p>
      </dgm:t>
    </dgm:pt>
    <dgm:pt modelId="{3419FAE5-1E01-4322-A706-F2F4D3070AF5}" type="pres">
      <dgm:prSet presAssocID="{5BD64793-74C5-432B-AFB5-BD7F1A5692FE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AF5A73-630B-410C-A59A-798BFF1BADE0}" type="pres">
      <dgm:prSet presAssocID="{5BD64793-74C5-432B-AFB5-BD7F1A5692FE}" presName="wedge4" presStyleLbl="node1" presStyleIdx="3" presStyleCnt="7"/>
      <dgm:spPr/>
      <dgm:t>
        <a:bodyPr/>
        <a:lstStyle/>
        <a:p>
          <a:endParaRPr lang="fr-FR"/>
        </a:p>
      </dgm:t>
    </dgm:pt>
    <dgm:pt modelId="{B5A21A99-E227-48BF-9F70-0966AD57D3EB}" type="pres">
      <dgm:prSet presAssocID="{5BD64793-74C5-432B-AFB5-BD7F1A5692FE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2214FE3-8046-4EFB-B90F-5C0F8D01353A}" type="pres">
      <dgm:prSet presAssocID="{5BD64793-74C5-432B-AFB5-BD7F1A5692FE}" presName="wedge5" presStyleLbl="node1" presStyleIdx="4" presStyleCnt="7"/>
      <dgm:spPr/>
      <dgm:t>
        <a:bodyPr/>
        <a:lstStyle/>
        <a:p>
          <a:endParaRPr lang="fr-FR"/>
        </a:p>
      </dgm:t>
    </dgm:pt>
    <dgm:pt modelId="{3984A787-2E69-480B-B9A5-B31FE69A8395}" type="pres">
      <dgm:prSet presAssocID="{5BD64793-74C5-432B-AFB5-BD7F1A5692FE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E78731-9E26-4B0B-B04D-CA515A0299E1}" type="pres">
      <dgm:prSet presAssocID="{5BD64793-74C5-432B-AFB5-BD7F1A5692FE}" presName="wedge6" presStyleLbl="node1" presStyleIdx="5" presStyleCnt="7"/>
      <dgm:spPr/>
      <dgm:t>
        <a:bodyPr/>
        <a:lstStyle/>
        <a:p>
          <a:endParaRPr lang="fr-FR"/>
        </a:p>
      </dgm:t>
    </dgm:pt>
    <dgm:pt modelId="{63B47C0B-5CEE-49A8-98E6-5FE0D5248EE3}" type="pres">
      <dgm:prSet presAssocID="{5BD64793-74C5-432B-AFB5-BD7F1A5692FE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1C624F-1AFF-4E61-93F5-6F7FF67C5E94}" type="pres">
      <dgm:prSet presAssocID="{5BD64793-74C5-432B-AFB5-BD7F1A5692FE}" presName="wedge7" presStyleLbl="node1" presStyleIdx="6" presStyleCnt="7"/>
      <dgm:spPr/>
      <dgm:t>
        <a:bodyPr/>
        <a:lstStyle/>
        <a:p>
          <a:endParaRPr lang="fr-FR"/>
        </a:p>
      </dgm:t>
    </dgm:pt>
    <dgm:pt modelId="{3EDD0B4F-1277-4A7E-82CA-88E4AC69ABE9}" type="pres">
      <dgm:prSet presAssocID="{5BD64793-74C5-432B-AFB5-BD7F1A5692FE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486F296-D850-44FA-B99B-0C1D9DADFF49}" type="presOf" srcId="{A495CE03-F39E-407F-BC8A-666AF3DD5AF2}" destId="{89AF5A73-630B-410C-A59A-798BFF1BADE0}" srcOrd="0" destOrd="0" presId="urn:microsoft.com/office/officeart/2005/8/layout/chart3"/>
    <dgm:cxn modelId="{67DAC3DA-56F6-466E-9BF6-E3C7C8794ECC}" type="presOf" srcId="{EB4CB90E-CB1D-4471-8C76-E82C581797CB}" destId="{4B2BACED-AD1C-4193-B443-30031FAA895E}" srcOrd="1" destOrd="0" presId="urn:microsoft.com/office/officeart/2005/8/layout/chart3"/>
    <dgm:cxn modelId="{22FF253F-E22B-46A9-86E6-397ACEABC99E}" type="presOf" srcId="{1BD18797-5667-44C7-A817-8138092950B6}" destId="{63B47C0B-5CEE-49A8-98E6-5FE0D5248EE3}" srcOrd="1" destOrd="0" presId="urn:microsoft.com/office/officeart/2005/8/layout/chart3"/>
    <dgm:cxn modelId="{EC79F0D6-F609-438C-8E88-EF68A59E3C54}" srcId="{5BD64793-74C5-432B-AFB5-BD7F1A5692FE}" destId="{EB4CB90E-CB1D-4471-8C76-E82C581797CB}" srcOrd="0" destOrd="0" parTransId="{BEA340DF-BA71-4496-925C-8B5DFC45388D}" sibTransId="{9E2ACD59-CE9F-4592-8556-352BBFDCC809}"/>
    <dgm:cxn modelId="{1C095ED3-D64E-4805-904B-63954FACFE94}" type="presOf" srcId="{A495CE03-F39E-407F-BC8A-666AF3DD5AF2}" destId="{B5A21A99-E227-48BF-9F70-0966AD57D3EB}" srcOrd="1" destOrd="0" presId="urn:microsoft.com/office/officeart/2005/8/layout/chart3"/>
    <dgm:cxn modelId="{449ACEB1-A07D-4A3E-8F32-A1DD4653F0DE}" type="presOf" srcId="{0E2ED1A4-B4DA-4BB8-A287-7EF2F8A01B16}" destId="{D2BD5BC8-B893-4E06-A895-89C22EF4FCF0}" srcOrd="1" destOrd="0" presId="urn:microsoft.com/office/officeart/2005/8/layout/chart3"/>
    <dgm:cxn modelId="{F8C13F8F-12BF-4001-9678-E802284C38E1}" type="presOf" srcId="{5BD64793-74C5-432B-AFB5-BD7F1A5692FE}" destId="{FD46F1AB-825D-470F-BBA7-077EBF73D06B}" srcOrd="0" destOrd="0" presId="urn:microsoft.com/office/officeart/2005/8/layout/chart3"/>
    <dgm:cxn modelId="{696999B0-64EC-46C1-9E53-4546D4206866}" srcId="{5BD64793-74C5-432B-AFB5-BD7F1A5692FE}" destId="{A495CE03-F39E-407F-BC8A-666AF3DD5AF2}" srcOrd="3" destOrd="0" parTransId="{15ECE4D6-9A4D-4236-9750-3DE37AE7D377}" sibTransId="{C83352E4-7699-4DCF-9542-BEFF40FB4CEC}"/>
    <dgm:cxn modelId="{6F282D66-E0C9-4604-A445-5CBF0A7BAEC0}" type="presOf" srcId="{0E2ED1A4-B4DA-4BB8-A287-7EF2F8A01B16}" destId="{D636DCAC-F7B9-46C4-AA4C-00F01F2E3A31}" srcOrd="0" destOrd="0" presId="urn:microsoft.com/office/officeart/2005/8/layout/chart3"/>
    <dgm:cxn modelId="{9B069C56-2FD7-45E5-B953-0EA4C94D1215}" type="presOf" srcId="{64D7BA5A-0F3B-4C60-9C2F-C7A0FE213EBB}" destId="{3419FAE5-1E01-4322-A706-F2F4D3070AF5}" srcOrd="1" destOrd="0" presId="urn:microsoft.com/office/officeart/2005/8/layout/chart3"/>
    <dgm:cxn modelId="{4CC999AE-246A-4FFF-BF0F-BB832C76B1FC}" srcId="{5BD64793-74C5-432B-AFB5-BD7F1A5692FE}" destId="{0E2ED1A4-B4DA-4BB8-A287-7EF2F8A01B16}" srcOrd="1" destOrd="0" parTransId="{49715A94-AA10-464B-A1A0-EBF1540B655F}" sibTransId="{6564C973-5FCF-45A8-B304-5504FB29CC1A}"/>
    <dgm:cxn modelId="{87BEF43F-103A-4B80-8DEC-A9752E42E876}" type="presOf" srcId="{7C67BFD2-021E-432F-8FC9-F7C4BE10F389}" destId="{3984A787-2E69-480B-B9A5-B31FE69A8395}" srcOrd="1" destOrd="0" presId="urn:microsoft.com/office/officeart/2005/8/layout/chart3"/>
    <dgm:cxn modelId="{2DBA55CA-9DBD-4C6E-AC59-EFD84E4DCDA6}" srcId="{5BD64793-74C5-432B-AFB5-BD7F1A5692FE}" destId="{1BD18797-5667-44C7-A817-8138092950B6}" srcOrd="5" destOrd="0" parTransId="{FFB05667-0A29-4E1C-819A-00FDE7AF0B2D}" sibTransId="{6D940D9C-358C-4DF8-A721-359171809F58}"/>
    <dgm:cxn modelId="{D190B71E-416E-4252-BB92-6E42D94ED642}" type="presOf" srcId="{F9FA3801-A078-450D-9E07-2DC58FDDE419}" destId="{3EDD0B4F-1277-4A7E-82CA-88E4AC69ABE9}" srcOrd="1" destOrd="0" presId="urn:microsoft.com/office/officeart/2005/8/layout/chart3"/>
    <dgm:cxn modelId="{CA5AA8F7-2C69-4C8D-BE39-ECDB9C1864F9}" type="presOf" srcId="{F9FA3801-A078-450D-9E07-2DC58FDDE419}" destId="{2D1C624F-1AFF-4E61-93F5-6F7FF67C5E94}" srcOrd="0" destOrd="0" presId="urn:microsoft.com/office/officeart/2005/8/layout/chart3"/>
    <dgm:cxn modelId="{84DB6648-7164-42AF-96D7-C48BAB52F5F7}" type="presOf" srcId="{EB4CB90E-CB1D-4471-8C76-E82C581797CB}" destId="{FFF68F08-D98F-4687-8EFF-B218B68EABF3}" srcOrd="0" destOrd="0" presId="urn:microsoft.com/office/officeart/2005/8/layout/chart3"/>
    <dgm:cxn modelId="{BB1578B3-DD9E-4BB9-BB98-EB31D897A166}" srcId="{5BD64793-74C5-432B-AFB5-BD7F1A5692FE}" destId="{7C67BFD2-021E-432F-8FC9-F7C4BE10F389}" srcOrd="4" destOrd="0" parTransId="{013A1041-81E5-4063-A2A7-6235D6A26F5E}" sibTransId="{5762C326-DFD5-4E75-94F4-4CB7DCCD5BDA}"/>
    <dgm:cxn modelId="{349AFAF8-FA2C-4B15-810F-96380430F8D4}" type="presOf" srcId="{1BD18797-5667-44C7-A817-8138092950B6}" destId="{38E78731-9E26-4B0B-B04D-CA515A0299E1}" srcOrd="0" destOrd="0" presId="urn:microsoft.com/office/officeart/2005/8/layout/chart3"/>
    <dgm:cxn modelId="{34F2DBDF-CBCC-4BA4-92EE-0941C51CC3BB}" type="presOf" srcId="{7C67BFD2-021E-432F-8FC9-F7C4BE10F389}" destId="{B2214FE3-8046-4EFB-B90F-5C0F8D01353A}" srcOrd="0" destOrd="0" presId="urn:microsoft.com/office/officeart/2005/8/layout/chart3"/>
    <dgm:cxn modelId="{22D3CAD4-251B-45AF-84C4-94B1224FFDE2}" type="presOf" srcId="{64D7BA5A-0F3B-4C60-9C2F-C7A0FE213EBB}" destId="{F8BC2CE8-A250-42CF-92E3-731D94EE7CB6}" srcOrd="0" destOrd="0" presId="urn:microsoft.com/office/officeart/2005/8/layout/chart3"/>
    <dgm:cxn modelId="{B9D41B4F-D405-4B33-81C6-FC7B480866B2}" srcId="{5BD64793-74C5-432B-AFB5-BD7F1A5692FE}" destId="{F9FA3801-A078-450D-9E07-2DC58FDDE419}" srcOrd="6" destOrd="0" parTransId="{1185D8F0-7E7B-4559-82D4-60FE33F5DBAD}" sibTransId="{94CD113B-69D6-4C39-BCFC-D97EE832FEFB}"/>
    <dgm:cxn modelId="{0C93255F-B952-4BB4-81EA-1D68B330CAA7}" srcId="{5BD64793-74C5-432B-AFB5-BD7F1A5692FE}" destId="{64D7BA5A-0F3B-4C60-9C2F-C7A0FE213EBB}" srcOrd="2" destOrd="0" parTransId="{722242F9-3BF0-422E-AB9A-2F6BFEA1C6DD}" sibTransId="{B4892D9A-6C2D-480A-9F83-8B06E7913CFB}"/>
    <dgm:cxn modelId="{C7242CE0-FB36-4924-8EAA-8877AC36F7BE}" type="presParOf" srcId="{FD46F1AB-825D-470F-BBA7-077EBF73D06B}" destId="{FFF68F08-D98F-4687-8EFF-B218B68EABF3}" srcOrd="0" destOrd="0" presId="urn:microsoft.com/office/officeart/2005/8/layout/chart3"/>
    <dgm:cxn modelId="{24B8EAEF-CF5B-45EA-9EE2-75C410851AB6}" type="presParOf" srcId="{FD46F1AB-825D-470F-BBA7-077EBF73D06B}" destId="{4B2BACED-AD1C-4193-B443-30031FAA895E}" srcOrd="1" destOrd="0" presId="urn:microsoft.com/office/officeart/2005/8/layout/chart3"/>
    <dgm:cxn modelId="{048386CE-BE2A-43E1-B26C-E3ABB53CEB38}" type="presParOf" srcId="{FD46F1AB-825D-470F-BBA7-077EBF73D06B}" destId="{D636DCAC-F7B9-46C4-AA4C-00F01F2E3A31}" srcOrd="2" destOrd="0" presId="urn:microsoft.com/office/officeart/2005/8/layout/chart3"/>
    <dgm:cxn modelId="{8B513942-C04D-42EE-89FA-80F95878C61D}" type="presParOf" srcId="{FD46F1AB-825D-470F-BBA7-077EBF73D06B}" destId="{D2BD5BC8-B893-4E06-A895-89C22EF4FCF0}" srcOrd="3" destOrd="0" presId="urn:microsoft.com/office/officeart/2005/8/layout/chart3"/>
    <dgm:cxn modelId="{D42FC999-CC04-41FC-A86B-F024359A5C04}" type="presParOf" srcId="{FD46F1AB-825D-470F-BBA7-077EBF73D06B}" destId="{F8BC2CE8-A250-42CF-92E3-731D94EE7CB6}" srcOrd="4" destOrd="0" presId="urn:microsoft.com/office/officeart/2005/8/layout/chart3"/>
    <dgm:cxn modelId="{339130A7-6078-4CF1-81FC-BC0A7685A7F5}" type="presParOf" srcId="{FD46F1AB-825D-470F-BBA7-077EBF73D06B}" destId="{3419FAE5-1E01-4322-A706-F2F4D3070AF5}" srcOrd="5" destOrd="0" presId="urn:microsoft.com/office/officeart/2005/8/layout/chart3"/>
    <dgm:cxn modelId="{8A4CB67D-5F18-49DE-949A-0E1F4CD22CC2}" type="presParOf" srcId="{FD46F1AB-825D-470F-BBA7-077EBF73D06B}" destId="{89AF5A73-630B-410C-A59A-798BFF1BADE0}" srcOrd="6" destOrd="0" presId="urn:microsoft.com/office/officeart/2005/8/layout/chart3"/>
    <dgm:cxn modelId="{3C6D1A48-D0AD-48E5-9E52-8618159995DD}" type="presParOf" srcId="{FD46F1AB-825D-470F-BBA7-077EBF73D06B}" destId="{B5A21A99-E227-48BF-9F70-0966AD57D3EB}" srcOrd="7" destOrd="0" presId="urn:microsoft.com/office/officeart/2005/8/layout/chart3"/>
    <dgm:cxn modelId="{71C227BD-C461-4FA3-B724-5A2743F34B80}" type="presParOf" srcId="{FD46F1AB-825D-470F-BBA7-077EBF73D06B}" destId="{B2214FE3-8046-4EFB-B90F-5C0F8D01353A}" srcOrd="8" destOrd="0" presId="urn:microsoft.com/office/officeart/2005/8/layout/chart3"/>
    <dgm:cxn modelId="{471D1F08-5F4A-45DA-BB3F-A84C917E7872}" type="presParOf" srcId="{FD46F1AB-825D-470F-BBA7-077EBF73D06B}" destId="{3984A787-2E69-480B-B9A5-B31FE69A8395}" srcOrd="9" destOrd="0" presId="urn:microsoft.com/office/officeart/2005/8/layout/chart3"/>
    <dgm:cxn modelId="{4448E2A1-921C-4AA6-B8D2-0FDF2FE8CD1E}" type="presParOf" srcId="{FD46F1AB-825D-470F-BBA7-077EBF73D06B}" destId="{38E78731-9E26-4B0B-B04D-CA515A0299E1}" srcOrd="10" destOrd="0" presId="urn:microsoft.com/office/officeart/2005/8/layout/chart3"/>
    <dgm:cxn modelId="{ED26C70B-CBD5-4705-826F-1AEF0D6B920E}" type="presParOf" srcId="{FD46F1AB-825D-470F-BBA7-077EBF73D06B}" destId="{63B47C0B-5CEE-49A8-98E6-5FE0D5248EE3}" srcOrd="11" destOrd="0" presId="urn:microsoft.com/office/officeart/2005/8/layout/chart3"/>
    <dgm:cxn modelId="{A6177FB1-E46A-4FB7-A1D2-1E3C36226BEC}" type="presParOf" srcId="{FD46F1AB-825D-470F-BBA7-077EBF73D06B}" destId="{2D1C624F-1AFF-4E61-93F5-6F7FF67C5E94}" srcOrd="12" destOrd="0" presId="urn:microsoft.com/office/officeart/2005/8/layout/chart3"/>
    <dgm:cxn modelId="{C91E5EE3-1C09-4690-B9DB-A1B7B9538FBA}" type="presParOf" srcId="{FD46F1AB-825D-470F-BBA7-077EBF73D06B}" destId="{3EDD0B4F-1277-4A7E-82CA-88E4AC69ABE9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Cas d’utilisation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953574C8-2D7B-4EA8-B307-40F7CB0BA695}" type="presOf" srcId="{BFECC765-6A78-4BAB-A572-AFB37324A8F2}" destId="{1B358825-E2D9-4519-8511-51041E87980D}" srcOrd="0" destOrd="0" presId="urn:microsoft.com/office/officeart/2005/8/layout/vList3"/>
    <dgm:cxn modelId="{D2D545C6-AD05-4DBB-A4A1-CCF96DD3B12E}" type="presOf" srcId="{606FB656-7E63-4604-8DBA-F7D06350DB93}" destId="{E3E45077-202D-40F1-82F4-5F98B3AA4F44}" srcOrd="0" destOrd="0" presId="urn:microsoft.com/office/officeart/2005/8/layout/vList3"/>
    <dgm:cxn modelId="{C2DA227E-1047-426D-B5AA-9A4E344526F0}" type="presParOf" srcId="{1B358825-E2D9-4519-8511-51041E87980D}" destId="{C1E66543-61B2-494E-BF37-42905AE7888F}" srcOrd="0" destOrd="0" presId="urn:microsoft.com/office/officeart/2005/8/layout/vList3"/>
    <dgm:cxn modelId="{21B312FD-9CD3-4C35-BD3D-D899DB55B3E7}" type="presParOf" srcId="{C1E66543-61B2-494E-BF37-42905AE7888F}" destId="{7D37D39F-0A0C-4EE3-8E76-1378681DBAC3}" srcOrd="0" destOrd="0" presId="urn:microsoft.com/office/officeart/2005/8/layout/vList3"/>
    <dgm:cxn modelId="{CF436C88-FF19-4F57-A70A-78E466E4FFAC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de cas d’utilisation</a:t>
          </a:r>
          <a:endParaRPr lang="fr-FR" sz="1100" noProof="0" dirty="0">
            <a:solidFill>
              <a:schemeClr val="bg1"/>
            </a:solidFill>
          </a:endParaRP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Exemple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07BD9025-A23E-436F-AB17-5CB9C258064B}" type="presOf" srcId="{0721312F-F5EF-4DA3-B63E-DE3AEC8FA2A2}" destId="{E55D189F-534C-42E8-A2B5-56B1D930A31F}" srcOrd="0" destOrd="0" presId="urn:microsoft.com/office/officeart/2005/8/layout/hChevron3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38CA4A0C-B566-4B46-A6C8-10D0DB147229}" type="presOf" srcId="{5F2915B0-FFC5-459C-B352-BBA733CBE224}" destId="{40368CA9-EB42-437A-BE95-F5CABA0E4DCD}" srcOrd="0" destOrd="0" presId="urn:microsoft.com/office/officeart/2005/8/layout/hChevron3"/>
    <dgm:cxn modelId="{1B54725B-D435-4BCD-9A6D-CCB93004B0DC}" type="presOf" srcId="{42A64B3F-4A8E-49C6-842A-1AD6F158FF56}" destId="{4AB17D0C-01BB-4FED-B81F-48BF46B38ACD}" srcOrd="0" destOrd="0" presId="urn:microsoft.com/office/officeart/2005/8/layout/hChevron3"/>
    <dgm:cxn modelId="{9E374989-FD80-4C87-88CC-BE8BF9BDE068}" type="presOf" srcId="{75737458-ED65-4467-9544-ACF0D6E032B7}" destId="{C9156EAF-5423-4A37-85A8-4F9515DD786D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EA7D9550-0CCA-4E43-A610-DA5F8433B158}" type="presParOf" srcId="{4AB17D0C-01BB-4FED-B81F-48BF46B38ACD}" destId="{40368CA9-EB42-437A-BE95-F5CABA0E4DCD}" srcOrd="0" destOrd="0" presId="urn:microsoft.com/office/officeart/2005/8/layout/hChevron3"/>
    <dgm:cxn modelId="{A34B1190-D9CA-41EF-AF1C-B27FDB083490}" type="presParOf" srcId="{4AB17D0C-01BB-4FED-B81F-48BF46B38ACD}" destId="{D8977EEB-759C-4A87-A0CA-66BA730037AF}" srcOrd="1" destOrd="0" presId="urn:microsoft.com/office/officeart/2005/8/layout/hChevron3"/>
    <dgm:cxn modelId="{AB066935-9B4C-4260-AABD-1A983BCF11AC}" type="presParOf" srcId="{4AB17D0C-01BB-4FED-B81F-48BF46B38ACD}" destId="{C9156EAF-5423-4A37-85A8-4F9515DD786D}" srcOrd="2" destOrd="0" presId="urn:microsoft.com/office/officeart/2005/8/layout/hChevron3"/>
    <dgm:cxn modelId="{001C28E7-3AA8-429B-B80C-66CF872F5C30}" type="presParOf" srcId="{4AB17D0C-01BB-4FED-B81F-48BF46B38ACD}" destId="{1A30C836-0F6A-4239-AA04-6412E27779BB}" srcOrd="3" destOrd="0" presId="urn:microsoft.com/office/officeart/2005/8/layout/hChevron3"/>
    <dgm:cxn modelId="{7A80CA39-1425-453D-B701-F4355B268D3C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Classes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4AEEBA96-2E45-42BF-89E1-839AE7B3B27C}" type="presOf" srcId="{BFECC765-6A78-4BAB-A572-AFB37324A8F2}" destId="{1B358825-E2D9-4519-8511-51041E87980D}" srcOrd="0" destOrd="0" presId="urn:microsoft.com/office/officeart/2005/8/layout/vList3"/>
    <dgm:cxn modelId="{3F714D9C-CA08-42E2-BFD2-C1C0D2ECCB04}" type="presOf" srcId="{606FB656-7E63-4604-8DBA-F7D06350DB93}" destId="{E3E45077-202D-40F1-82F4-5F98B3AA4F44}" srcOrd="0" destOrd="0" presId="urn:microsoft.com/office/officeart/2005/8/layout/vList3"/>
    <dgm:cxn modelId="{A68D17E1-D289-4F8D-947C-984A24E2275C}" type="presParOf" srcId="{1B358825-E2D9-4519-8511-51041E87980D}" destId="{C1E66543-61B2-494E-BF37-42905AE7888F}" srcOrd="0" destOrd="0" presId="urn:microsoft.com/office/officeart/2005/8/layout/vList3"/>
    <dgm:cxn modelId="{94EC9141-CC25-4D0E-8F96-E1F6FE1A30BC}" type="presParOf" srcId="{C1E66543-61B2-494E-BF37-42905AE7888F}" destId="{7D37D39F-0A0C-4EE3-8E76-1378681DBAC3}" srcOrd="0" destOrd="0" presId="urn:microsoft.com/office/officeart/2005/8/layout/vList3"/>
    <dgm:cxn modelId="{AD236C44-653A-4C7D-AA44-471720AC8EAE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de Classes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Définition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8899488-BBEC-46E6-AFAC-9E6B0C860370}" type="presOf" srcId="{42A64B3F-4A8E-49C6-842A-1AD6F158FF56}" destId="{4AB17D0C-01BB-4FED-B81F-48BF46B38ACD}" srcOrd="0" destOrd="0" presId="urn:microsoft.com/office/officeart/2005/8/layout/hChevron3"/>
    <dgm:cxn modelId="{22A5041E-ADAC-43D8-B2BF-90CE20C44EA8}" type="presOf" srcId="{75737458-ED65-4467-9544-ACF0D6E032B7}" destId="{C9156EAF-5423-4A37-85A8-4F9515DD786D}" srcOrd="0" destOrd="0" presId="urn:microsoft.com/office/officeart/2005/8/layout/hChevron3"/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DC66D37C-FE74-4077-9DFD-E15F4B26CC08}" type="presOf" srcId="{0721312F-F5EF-4DA3-B63E-DE3AEC8FA2A2}" destId="{E55D189F-534C-42E8-A2B5-56B1D930A31F}" srcOrd="0" destOrd="0" presId="urn:microsoft.com/office/officeart/2005/8/layout/hChevron3"/>
    <dgm:cxn modelId="{E5D8F515-C2C2-42C3-9D2B-ED55756DFF5A}" type="presOf" srcId="{5F2915B0-FFC5-459C-B352-BBA733CBE224}" destId="{40368CA9-EB42-437A-BE95-F5CABA0E4DCD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43D4BF4B-F19E-404E-8505-02C0CA81EE13}" type="presParOf" srcId="{4AB17D0C-01BB-4FED-B81F-48BF46B38ACD}" destId="{40368CA9-EB42-437A-BE95-F5CABA0E4DCD}" srcOrd="0" destOrd="0" presId="urn:microsoft.com/office/officeart/2005/8/layout/hChevron3"/>
    <dgm:cxn modelId="{CA3D1420-D14B-47E3-86AE-2F910F66EF38}" type="presParOf" srcId="{4AB17D0C-01BB-4FED-B81F-48BF46B38ACD}" destId="{D8977EEB-759C-4A87-A0CA-66BA730037AF}" srcOrd="1" destOrd="0" presId="urn:microsoft.com/office/officeart/2005/8/layout/hChevron3"/>
    <dgm:cxn modelId="{9489FE34-9363-48E1-9C53-5BAFF27FC8BD}" type="presParOf" srcId="{4AB17D0C-01BB-4FED-B81F-48BF46B38ACD}" destId="{C9156EAF-5423-4A37-85A8-4F9515DD786D}" srcOrd="2" destOrd="0" presId="urn:microsoft.com/office/officeart/2005/8/layout/hChevron3"/>
    <dgm:cxn modelId="{0AF059C7-CFCC-4ADD-8F62-6B062DB64227}" type="presParOf" srcId="{4AB17D0C-01BB-4FED-B81F-48BF46B38ACD}" destId="{1A30C836-0F6A-4239-AA04-6412E27779BB}" srcOrd="3" destOrd="0" presId="urn:microsoft.com/office/officeart/2005/8/layout/hChevron3"/>
    <dgm:cxn modelId="{FB10CCF7-4E86-45F8-A250-61362AC613C3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4DF99A0-C0B1-4BCB-929D-7FC72561C102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828BC1F-93B9-46AF-A9D1-5416C8D09502}">
      <dgm:prSet phldrT="[Text]" custT="1"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fr-FR" sz="2000" dirty="0" smtClean="0"/>
            <a:t>&lt;Nom&gt;</a:t>
          </a:r>
          <a:endParaRPr lang="fr-FR" sz="2000" dirty="0"/>
        </a:p>
      </dgm:t>
    </dgm:pt>
    <dgm:pt modelId="{BE3C53FC-4E9F-48EB-A9F9-5CD471AB36A5}" type="parTrans" cxnId="{4BC80CFD-B7D8-4EA2-AB38-6DBA4EBB7B10}">
      <dgm:prSet/>
      <dgm:spPr/>
      <dgm:t>
        <a:bodyPr/>
        <a:lstStyle/>
        <a:p>
          <a:endParaRPr lang="fr-FR" sz="1400"/>
        </a:p>
      </dgm:t>
    </dgm:pt>
    <dgm:pt modelId="{2F15CD59-220A-48F5-BE0E-C1E3366E98BB}" type="sibTrans" cxnId="{4BC80CFD-B7D8-4EA2-AB38-6DBA4EBB7B10}">
      <dgm:prSet/>
      <dgm:spPr/>
      <dgm:t>
        <a:bodyPr/>
        <a:lstStyle/>
        <a:p>
          <a:endParaRPr lang="fr-FR" sz="1400"/>
        </a:p>
      </dgm:t>
    </dgm:pt>
    <dgm:pt modelId="{E7F182C8-72D6-47AB-B3AF-73039FF8B212}">
      <dgm:prSet phldrT="[Text]" custT="1"/>
      <dgm:spPr>
        <a:ln>
          <a:solidFill>
            <a:schemeClr val="tx1">
              <a:lumMod val="85000"/>
              <a:lumOff val="15000"/>
              <a:alpha val="90000"/>
            </a:schemeClr>
          </a:solidFill>
        </a:ln>
      </dgm:spPr>
      <dgm:t>
        <a:bodyPr/>
        <a:lstStyle/>
        <a:p>
          <a:r>
            <a:rPr lang="fr-FR" sz="2000" smtClean="0"/>
            <a:t>&lt;Attributs&gt;</a:t>
          </a:r>
          <a:endParaRPr lang="fr-FR" sz="2000" dirty="0"/>
        </a:p>
      </dgm:t>
    </dgm:pt>
    <dgm:pt modelId="{8A82406D-4207-4EF8-B85F-A7187739BC2C}" type="parTrans" cxnId="{1AA116EA-183F-4566-9A34-5F73408B67E0}">
      <dgm:prSet/>
      <dgm:spPr/>
      <dgm:t>
        <a:bodyPr/>
        <a:lstStyle/>
        <a:p>
          <a:endParaRPr lang="fr-FR" sz="1400"/>
        </a:p>
      </dgm:t>
    </dgm:pt>
    <dgm:pt modelId="{3CCABB6E-9913-4123-904C-DB3F02293D42}" type="sibTrans" cxnId="{1AA116EA-183F-4566-9A34-5F73408B67E0}">
      <dgm:prSet/>
      <dgm:spPr/>
      <dgm:t>
        <a:bodyPr/>
        <a:lstStyle/>
        <a:p>
          <a:endParaRPr lang="fr-FR" sz="1400"/>
        </a:p>
      </dgm:t>
    </dgm:pt>
    <dgm:pt modelId="{412EB4B7-4B9C-4288-B3B0-734CFE0A1C62}">
      <dgm:prSet phldrT="[Text]" custT="1"/>
      <dgm:spPr>
        <a:ln>
          <a:solidFill>
            <a:schemeClr val="tx1">
              <a:lumMod val="85000"/>
              <a:lumOff val="15000"/>
              <a:alpha val="90000"/>
            </a:schemeClr>
          </a:solidFill>
        </a:ln>
      </dgm:spPr>
      <dgm:t>
        <a:bodyPr/>
        <a:lstStyle/>
        <a:p>
          <a:r>
            <a:rPr lang="fr-FR" sz="2000" smtClean="0"/>
            <a:t>&lt;Opérations&gt;</a:t>
          </a:r>
          <a:endParaRPr lang="fr-FR" sz="2000" dirty="0"/>
        </a:p>
      </dgm:t>
    </dgm:pt>
    <dgm:pt modelId="{C171A47B-DB87-495B-AE0A-BB192547D23A}" type="parTrans" cxnId="{15CF208B-2496-4178-882D-4807F43F01A5}">
      <dgm:prSet/>
      <dgm:spPr/>
      <dgm:t>
        <a:bodyPr/>
        <a:lstStyle/>
        <a:p>
          <a:endParaRPr lang="fr-FR" sz="1400"/>
        </a:p>
      </dgm:t>
    </dgm:pt>
    <dgm:pt modelId="{B6417BB6-3856-4467-9C51-5CA8BDD74FA0}" type="sibTrans" cxnId="{15CF208B-2496-4178-882D-4807F43F01A5}">
      <dgm:prSet/>
      <dgm:spPr/>
      <dgm:t>
        <a:bodyPr/>
        <a:lstStyle/>
        <a:p>
          <a:endParaRPr lang="fr-FR" sz="1400"/>
        </a:p>
      </dgm:t>
    </dgm:pt>
    <dgm:pt modelId="{F100F400-C0DD-447F-AE54-2A392902DD62}">
      <dgm:prSet phldrT="[Text]" custT="1"/>
      <dgm:spPr>
        <a:ln>
          <a:solidFill>
            <a:schemeClr val="tx1">
              <a:lumMod val="85000"/>
              <a:lumOff val="15000"/>
              <a:alpha val="90000"/>
            </a:schemeClr>
          </a:solidFill>
        </a:ln>
      </dgm:spPr>
      <dgm:t>
        <a:bodyPr/>
        <a:lstStyle/>
        <a:p>
          <a:endParaRPr lang="fr-FR" sz="2000" dirty="0"/>
        </a:p>
      </dgm:t>
    </dgm:pt>
    <dgm:pt modelId="{89A46D0E-3792-470B-BB27-DC5CC79E345E}" type="parTrans" cxnId="{35CC89D1-CAEF-4EB3-BEE1-9AA63BFFC5BD}">
      <dgm:prSet/>
      <dgm:spPr/>
      <dgm:t>
        <a:bodyPr/>
        <a:lstStyle/>
        <a:p>
          <a:endParaRPr lang="fr-FR"/>
        </a:p>
      </dgm:t>
    </dgm:pt>
    <dgm:pt modelId="{6CE5C9FE-BD4D-49CE-8684-6742036F1394}" type="sibTrans" cxnId="{35CC89D1-CAEF-4EB3-BEE1-9AA63BFFC5BD}">
      <dgm:prSet/>
      <dgm:spPr/>
      <dgm:t>
        <a:bodyPr/>
        <a:lstStyle/>
        <a:p>
          <a:endParaRPr lang="fr-FR"/>
        </a:p>
      </dgm:t>
    </dgm:pt>
    <dgm:pt modelId="{C299EA17-AEE0-4AF4-AB9D-1394822537E4}" type="pres">
      <dgm:prSet presAssocID="{B4DF99A0-C0B1-4BCB-929D-7FC72561C1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88D9682-3D7C-464F-8482-40C5E7774427}" type="pres">
      <dgm:prSet presAssocID="{1828BC1F-93B9-46AF-A9D1-5416C8D09502}" presName="composite" presStyleCnt="0"/>
      <dgm:spPr/>
    </dgm:pt>
    <dgm:pt modelId="{1CA27367-5C07-4326-BBFA-04F45113FBF4}" type="pres">
      <dgm:prSet presAssocID="{1828BC1F-93B9-46AF-A9D1-5416C8D0950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B0E4D73-F45F-45C7-B511-8E0BB6D2610D}" type="pres">
      <dgm:prSet presAssocID="{1828BC1F-93B9-46AF-A9D1-5416C8D09502}" presName="desTx" presStyleLbl="alignAccFollowNode1" presStyleIdx="0" presStyleCnt="1" custScaleY="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5CC89D1-CAEF-4EB3-BEE1-9AA63BFFC5BD}" srcId="{1828BC1F-93B9-46AF-A9D1-5416C8D09502}" destId="{F100F400-C0DD-447F-AE54-2A392902DD62}" srcOrd="1" destOrd="0" parTransId="{89A46D0E-3792-470B-BB27-DC5CC79E345E}" sibTransId="{6CE5C9FE-BD4D-49CE-8684-6742036F1394}"/>
    <dgm:cxn modelId="{1AA116EA-183F-4566-9A34-5F73408B67E0}" srcId="{1828BC1F-93B9-46AF-A9D1-5416C8D09502}" destId="{E7F182C8-72D6-47AB-B3AF-73039FF8B212}" srcOrd="0" destOrd="0" parTransId="{8A82406D-4207-4EF8-B85F-A7187739BC2C}" sibTransId="{3CCABB6E-9913-4123-904C-DB3F02293D42}"/>
    <dgm:cxn modelId="{15CF208B-2496-4178-882D-4807F43F01A5}" srcId="{1828BC1F-93B9-46AF-A9D1-5416C8D09502}" destId="{412EB4B7-4B9C-4288-B3B0-734CFE0A1C62}" srcOrd="2" destOrd="0" parTransId="{C171A47B-DB87-495B-AE0A-BB192547D23A}" sibTransId="{B6417BB6-3856-4467-9C51-5CA8BDD74FA0}"/>
    <dgm:cxn modelId="{35514FD8-0536-4D60-A5B3-6FA897B1D4BD}" type="presOf" srcId="{1828BC1F-93B9-46AF-A9D1-5416C8D09502}" destId="{1CA27367-5C07-4326-BBFA-04F45113FBF4}" srcOrd="0" destOrd="0" presId="urn:microsoft.com/office/officeart/2005/8/layout/hList1"/>
    <dgm:cxn modelId="{AD489200-7B58-43DB-9BD7-CA03D73C1628}" type="presOf" srcId="{412EB4B7-4B9C-4288-B3B0-734CFE0A1C62}" destId="{9B0E4D73-F45F-45C7-B511-8E0BB6D2610D}" srcOrd="0" destOrd="2" presId="urn:microsoft.com/office/officeart/2005/8/layout/hList1"/>
    <dgm:cxn modelId="{578B4630-E591-4D0C-9E92-2A3B93F59243}" type="presOf" srcId="{B4DF99A0-C0B1-4BCB-929D-7FC72561C102}" destId="{C299EA17-AEE0-4AF4-AB9D-1394822537E4}" srcOrd="0" destOrd="0" presId="urn:microsoft.com/office/officeart/2005/8/layout/hList1"/>
    <dgm:cxn modelId="{1D1986CB-0623-4E6A-ACBD-2D0FDD04BAF8}" type="presOf" srcId="{E7F182C8-72D6-47AB-B3AF-73039FF8B212}" destId="{9B0E4D73-F45F-45C7-B511-8E0BB6D2610D}" srcOrd="0" destOrd="0" presId="urn:microsoft.com/office/officeart/2005/8/layout/hList1"/>
    <dgm:cxn modelId="{A998FA04-FA23-4725-8EFF-F326A4669A0E}" type="presOf" srcId="{F100F400-C0DD-447F-AE54-2A392902DD62}" destId="{9B0E4D73-F45F-45C7-B511-8E0BB6D2610D}" srcOrd="0" destOrd="1" presId="urn:microsoft.com/office/officeart/2005/8/layout/hList1"/>
    <dgm:cxn modelId="{4BC80CFD-B7D8-4EA2-AB38-6DBA4EBB7B10}" srcId="{B4DF99A0-C0B1-4BCB-929D-7FC72561C102}" destId="{1828BC1F-93B9-46AF-A9D1-5416C8D09502}" srcOrd="0" destOrd="0" parTransId="{BE3C53FC-4E9F-48EB-A9F9-5CD471AB36A5}" sibTransId="{2F15CD59-220A-48F5-BE0E-C1E3366E98BB}"/>
    <dgm:cxn modelId="{B5A32565-6870-45A0-8F3B-0698301B325E}" type="presParOf" srcId="{C299EA17-AEE0-4AF4-AB9D-1394822537E4}" destId="{488D9682-3D7C-464F-8482-40C5E7774427}" srcOrd="0" destOrd="0" presId="urn:microsoft.com/office/officeart/2005/8/layout/hList1"/>
    <dgm:cxn modelId="{E486ACB9-D910-4D98-A8EA-C2040808087C}" type="presParOf" srcId="{488D9682-3D7C-464F-8482-40C5E7774427}" destId="{1CA27367-5C07-4326-BBFA-04F45113FBF4}" srcOrd="0" destOrd="0" presId="urn:microsoft.com/office/officeart/2005/8/layout/hList1"/>
    <dgm:cxn modelId="{68BE7824-662F-40F7-A933-574F0B761F1C}" type="presParOf" srcId="{488D9682-3D7C-464F-8482-40C5E7774427}" destId="{9B0E4D73-F45F-45C7-B511-8E0BB6D2610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Classes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731E6687-AC63-4C77-BDA7-D0B1EAFB021B}" type="presOf" srcId="{606FB656-7E63-4604-8DBA-F7D06350DB93}" destId="{E3E45077-202D-40F1-82F4-5F98B3AA4F44}" srcOrd="0" destOrd="0" presId="urn:microsoft.com/office/officeart/2005/8/layout/vList3"/>
    <dgm:cxn modelId="{457A230E-06C4-4193-8D6E-4F26ADB5B871}" type="presOf" srcId="{BFECC765-6A78-4BAB-A572-AFB37324A8F2}" destId="{1B358825-E2D9-4519-8511-51041E87980D}" srcOrd="0" destOrd="0" presId="urn:microsoft.com/office/officeart/2005/8/layout/vList3"/>
    <dgm:cxn modelId="{4BE4AD98-3685-42A6-BBE9-34EAD9434616}" type="presParOf" srcId="{1B358825-E2D9-4519-8511-51041E87980D}" destId="{C1E66543-61B2-494E-BF37-42905AE7888F}" srcOrd="0" destOrd="0" presId="urn:microsoft.com/office/officeart/2005/8/layout/vList3"/>
    <dgm:cxn modelId="{55A0FDB8-7974-40CB-903F-6B7719AF042A}" type="presParOf" srcId="{C1E66543-61B2-494E-BF37-42905AE7888F}" destId="{7D37D39F-0A0C-4EE3-8E76-1378681DBAC3}" srcOrd="0" destOrd="0" presId="urn:microsoft.com/office/officeart/2005/8/layout/vList3"/>
    <dgm:cxn modelId="{E2C3CE55-FD05-4000-9753-6A933FD935F6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de Classes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Attributs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1648C5D-4577-4821-9254-8ED718440530}" type="presOf" srcId="{75737458-ED65-4467-9544-ACF0D6E032B7}" destId="{C9156EAF-5423-4A37-85A8-4F9515DD786D}" srcOrd="0" destOrd="0" presId="urn:microsoft.com/office/officeart/2005/8/layout/hChevron3"/>
    <dgm:cxn modelId="{CF7A32A7-5EB1-45FC-A535-9194E571B087}" type="presOf" srcId="{42A64B3F-4A8E-49C6-842A-1AD6F158FF56}" destId="{4AB17D0C-01BB-4FED-B81F-48BF46B38ACD}" srcOrd="0" destOrd="0" presId="urn:microsoft.com/office/officeart/2005/8/layout/hChevron3"/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BA93B06A-0C1B-467D-B097-BCAE5EFA9B02}" type="presOf" srcId="{0721312F-F5EF-4DA3-B63E-DE3AEC8FA2A2}" destId="{E55D189F-534C-42E8-A2B5-56B1D930A31F}" srcOrd="0" destOrd="0" presId="urn:microsoft.com/office/officeart/2005/8/layout/hChevron3"/>
    <dgm:cxn modelId="{9DC884C7-3496-48D6-838B-857A2988BCF2}" type="presOf" srcId="{5F2915B0-FFC5-459C-B352-BBA733CBE224}" destId="{40368CA9-EB42-437A-BE95-F5CABA0E4DCD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D60850A5-F0AD-4834-9828-46A1986DBB2B}" type="presParOf" srcId="{4AB17D0C-01BB-4FED-B81F-48BF46B38ACD}" destId="{40368CA9-EB42-437A-BE95-F5CABA0E4DCD}" srcOrd="0" destOrd="0" presId="urn:microsoft.com/office/officeart/2005/8/layout/hChevron3"/>
    <dgm:cxn modelId="{2343CB3B-5D8A-459D-8974-476AC7DCDEA4}" type="presParOf" srcId="{4AB17D0C-01BB-4FED-B81F-48BF46B38ACD}" destId="{D8977EEB-759C-4A87-A0CA-66BA730037AF}" srcOrd="1" destOrd="0" presId="urn:microsoft.com/office/officeart/2005/8/layout/hChevron3"/>
    <dgm:cxn modelId="{8E1D7D04-87E4-43A9-955C-6DBD94352F6B}" type="presParOf" srcId="{4AB17D0C-01BB-4FED-B81F-48BF46B38ACD}" destId="{C9156EAF-5423-4A37-85A8-4F9515DD786D}" srcOrd="2" destOrd="0" presId="urn:microsoft.com/office/officeart/2005/8/layout/hChevron3"/>
    <dgm:cxn modelId="{44557954-23C1-47CC-A2DF-52A9122D04B6}" type="presParOf" srcId="{4AB17D0C-01BB-4FED-B81F-48BF46B38ACD}" destId="{1A30C836-0F6A-4239-AA04-6412E27779BB}" srcOrd="3" destOrd="0" presId="urn:microsoft.com/office/officeart/2005/8/layout/hChevron3"/>
    <dgm:cxn modelId="{2EBB6D71-86FA-43FB-AC3F-3BAE6041A430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Classes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3A6FB96B-F016-4620-90B2-1E2350014C97}" type="presOf" srcId="{BFECC765-6A78-4BAB-A572-AFB37324A8F2}" destId="{1B358825-E2D9-4519-8511-51041E87980D}" srcOrd="0" destOrd="0" presId="urn:microsoft.com/office/officeart/2005/8/layout/vList3"/>
    <dgm:cxn modelId="{C6CADC6C-6E70-4A0F-9429-3021BB2CE845}" type="presOf" srcId="{606FB656-7E63-4604-8DBA-F7D06350DB93}" destId="{E3E45077-202D-40F1-82F4-5F98B3AA4F44}" srcOrd="0" destOrd="0" presId="urn:microsoft.com/office/officeart/2005/8/layout/vList3"/>
    <dgm:cxn modelId="{0E78C753-3496-4DB8-9899-D2A28DAAA47D}" type="presParOf" srcId="{1B358825-E2D9-4519-8511-51041E87980D}" destId="{C1E66543-61B2-494E-BF37-42905AE7888F}" srcOrd="0" destOrd="0" presId="urn:microsoft.com/office/officeart/2005/8/layout/vList3"/>
    <dgm:cxn modelId="{E3EA7B9F-5D7C-4CC0-B133-C4B250235D92}" type="presParOf" srcId="{C1E66543-61B2-494E-BF37-42905AE7888F}" destId="{7D37D39F-0A0C-4EE3-8E76-1378681DBAC3}" srcOrd="0" destOrd="0" presId="urn:microsoft.com/office/officeart/2005/8/layout/vList3"/>
    <dgm:cxn modelId="{AD7122C6-F944-474F-B286-FF6EA7BDCAF5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de Classes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Opérations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0553E53-72CD-4A04-B751-CA1B2FF5D8EE}" type="presOf" srcId="{5F2915B0-FFC5-459C-B352-BBA733CBE224}" destId="{40368CA9-EB42-437A-BE95-F5CABA0E4DCD}" srcOrd="0" destOrd="0" presId="urn:microsoft.com/office/officeart/2005/8/layout/hChevron3"/>
    <dgm:cxn modelId="{CF5CE400-BFEF-4281-9815-EC3117FF4A43}" type="presOf" srcId="{0721312F-F5EF-4DA3-B63E-DE3AEC8FA2A2}" destId="{E55D189F-534C-42E8-A2B5-56B1D930A31F}" srcOrd="0" destOrd="0" presId="urn:microsoft.com/office/officeart/2005/8/layout/hChevron3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5BD49411-D2F0-4E5B-89B6-4F6C3D2F39A6}" type="presOf" srcId="{75737458-ED65-4467-9544-ACF0D6E032B7}" destId="{C9156EAF-5423-4A37-85A8-4F9515DD786D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EB15DAEC-093A-45F8-B924-B5E7759015B5}" type="presOf" srcId="{42A64B3F-4A8E-49C6-842A-1AD6F158FF56}" destId="{4AB17D0C-01BB-4FED-B81F-48BF46B38ACD}" srcOrd="0" destOrd="0" presId="urn:microsoft.com/office/officeart/2005/8/layout/hChevron3"/>
    <dgm:cxn modelId="{5D331723-8FD7-4A92-B677-EFF4E9E96206}" type="presParOf" srcId="{4AB17D0C-01BB-4FED-B81F-48BF46B38ACD}" destId="{40368CA9-EB42-437A-BE95-F5CABA0E4DCD}" srcOrd="0" destOrd="0" presId="urn:microsoft.com/office/officeart/2005/8/layout/hChevron3"/>
    <dgm:cxn modelId="{F5BF6BA8-746B-404D-922C-C5CE489DD5BD}" type="presParOf" srcId="{4AB17D0C-01BB-4FED-B81F-48BF46B38ACD}" destId="{D8977EEB-759C-4A87-A0CA-66BA730037AF}" srcOrd="1" destOrd="0" presId="urn:microsoft.com/office/officeart/2005/8/layout/hChevron3"/>
    <dgm:cxn modelId="{B803BB4F-8BBA-4A4B-8204-FC0B3F1E6684}" type="presParOf" srcId="{4AB17D0C-01BB-4FED-B81F-48BF46B38ACD}" destId="{C9156EAF-5423-4A37-85A8-4F9515DD786D}" srcOrd="2" destOrd="0" presId="urn:microsoft.com/office/officeart/2005/8/layout/hChevron3"/>
    <dgm:cxn modelId="{16D3CCC6-4FBD-42CE-9B16-F40C769A400E}" type="presParOf" srcId="{4AB17D0C-01BB-4FED-B81F-48BF46B38ACD}" destId="{1A30C836-0F6A-4239-AA04-6412E27779BB}" srcOrd="3" destOrd="0" presId="urn:microsoft.com/office/officeart/2005/8/layout/hChevron3"/>
    <dgm:cxn modelId="{B8413BB5-40DE-4F2A-9E0C-1A8CC7D94EF4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Classes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F6232626-AF05-4710-8608-F264DE98053B}" type="presOf" srcId="{606FB656-7E63-4604-8DBA-F7D06350DB93}" destId="{E3E45077-202D-40F1-82F4-5F98B3AA4F44}" srcOrd="0" destOrd="0" presId="urn:microsoft.com/office/officeart/2005/8/layout/vList3"/>
    <dgm:cxn modelId="{0079405E-92E7-4E56-A2BE-3D20E656FAC9}" type="presOf" srcId="{BFECC765-6A78-4BAB-A572-AFB37324A8F2}" destId="{1B358825-E2D9-4519-8511-51041E87980D}" srcOrd="0" destOrd="0" presId="urn:microsoft.com/office/officeart/2005/8/layout/vList3"/>
    <dgm:cxn modelId="{F9743944-89E6-4406-BD6C-7000C1DBC15A}" type="presParOf" srcId="{1B358825-E2D9-4519-8511-51041E87980D}" destId="{C1E66543-61B2-494E-BF37-42905AE7888F}" srcOrd="0" destOrd="0" presId="urn:microsoft.com/office/officeart/2005/8/layout/vList3"/>
    <dgm:cxn modelId="{F34E80A8-5E68-4C56-B337-8F4BD9544A6D}" type="presParOf" srcId="{C1E66543-61B2-494E-BF37-42905AE7888F}" destId="{7D37D39F-0A0C-4EE3-8E76-1378681DBAC3}" srcOrd="0" destOrd="0" presId="urn:microsoft.com/office/officeart/2005/8/layout/vList3"/>
    <dgm:cxn modelId="{61CAE739-787A-4FE3-8E0B-67976B947B6A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Cas d’utilisation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F54AB98D-5775-4BA8-8C80-0A384B42D4D4}" type="presOf" srcId="{BFECC765-6A78-4BAB-A572-AFB37324A8F2}" destId="{1B358825-E2D9-4519-8511-51041E87980D}" srcOrd="0" destOrd="0" presId="urn:microsoft.com/office/officeart/2005/8/layout/vList3"/>
    <dgm:cxn modelId="{69A9E321-6DFA-468C-AF69-A6D5F1348B95}" type="presOf" srcId="{606FB656-7E63-4604-8DBA-F7D06350DB93}" destId="{E3E45077-202D-40F1-82F4-5F98B3AA4F44}" srcOrd="0" destOrd="0" presId="urn:microsoft.com/office/officeart/2005/8/layout/vList3"/>
    <dgm:cxn modelId="{F4A212C1-B6EE-4422-80E0-80E67DEEBEFC}" type="presParOf" srcId="{1B358825-E2D9-4519-8511-51041E87980D}" destId="{C1E66543-61B2-494E-BF37-42905AE7888F}" srcOrd="0" destOrd="0" presId="urn:microsoft.com/office/officeart/2005/8/layout/vList3"/>
    <dgm:cxn modelId="{63C64D5A-AE95-42E8-8158-BC69D1000267}" type="presParOf" srcId="{C1E66543-61B2-494E-BF37-42905AE7888F}" destId="{7D37D39F-0A0C-4EE3-8E76-1378681DBAC3}" srcOrd="0" destOrd="0" presId="urn:microsoft.com/office/officeart/2005/8/layout/vList3"/>
    <dgm:cxn modelId="{BE13E85E-B176-4DCC-83ED-066F9B668A75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de Classes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Relations entre Classes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C85CB41D-A4C5-4D68-BDF4-65165EF663EB}" type="presOf" srcId="{42A64B3F-4A8E-49C6-842A-1AD6F158FF56}" destId="{4AB17D0C-01BB-4FED-B81F-48BF46B38ACD}" srcOrd="0" destOrd="0" presId="urn:microsoft.com/office/officeart/2005/8/layout/hChevron3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F2274ED4-462B-40E3-89E3-026C9A99ED1E}" type="presOf" srcId="{75737458-ED65-4467-9544-ACF0D6E032B7}" destId="{C9156EAF-5423-4A37-85A8-4F9515DD786D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FE2F5551-C345-41D7-8839-D408B2ADA866}" type="presOf" srcId="{5F2915B0-FFC5-459C-B352-BBA733CBE224}" destId="{40368CA9-EB42-437A-BE95-F5CABA0E4DCD}" srcOrd="0" destOrd="0" presId="urn:microsoft.com/office/officeart/2005/8/layout/hChevron3"/>
    <dgm:cxn modelId="{F6B8C5A1-DA15-4FA6-BC9E-8B01C12A7F2A}" type="presOf" srcId="{0721312F-F5EF-4DA3-B63E-DE3AEC8FA2A2}" destId="{E55D189F-534C-42E8-A2B5-56B1D930A31F}" srcOrd="0" destOrd="0" presId="urn:microsoft.com/office/officeart/2005/8/layout/hChevron3"/>
    <dgm:cxn modelId="{72921676-6270-4568-B6B2-809C9AD3819E}" type="presParOf" srcId="{4AB17D0C-01BB-4FED-B81F-48BF46B38ACD}" destId="{40368CA9-EB42-437A-BE95-F5CABA0E4DCD}" srcOrd="0" destOrd="0" presId="urn:microsoft.com/office/officeart/2005/8/layout/hChevron3"/>
    <dgm:cxn modelId="{C7CC1AF7-3221-4C18-B8B8-D0AE5D125540}" type="presParOf" srcId="{4AB17D0C-01BB-4FED-B81F-48BF46B38ACD}" destId="{D8977EEB-759C-4A87-A0CA-66BA730037AF}" srcOrd="1" destOrd="0" presId="urn:microsoft.com/office/officeart/2005/8/layout/hChevron3"/>
    <dgm:cxn modelId="{B9F59411-3441-4390-B728-BEF3C8E852FB}" type="presParOf" srcId="{4AB17D0C-01BB-4FED-B81F-48BF46B38ACD}" destId="{C9156EAF-5423-4A37-85A8-4F9515DD786D}" srcOrd="2" destOrd="0" presId="urn:microsoft.com/office/officeart/2005/8/layout/hChevron3"/>
    <dgm:cxn modelId="{65F3BC27-DF7B-4EE1-AE44-A168CB564594}" type="presParOf" srcId="{4AB17D0C-01BB-4FED-B81F-48BF46B38ACD}" destId="{1A30C836-0F6A-4239-AA04-6412E27779BB}" srcOrd="3" destOrd="0" presId="urn:microsoft.com/office/officeart/2005/8/layout/hChevron3"/>
    <dgm:cxn modelId="{9E871D80-44CA-4048-B3AE-45F280AA6C67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4DF99A0-C0B1-4BCB-929D-7FC72561C102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828BC1F-93B9-46AF-A9D1-5416C8D09502}">
      <dgm:prSet phldrT="[Text]" custT="1"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fr-FR" sz="2000" dirty="0" smtClean="0"/>
            <a:t>&lt;class 1&gt;</a:t>
          </a:r>
          <a:endParaRPr lang="fr-FR" sz="2000" dirty="0"/>
        </a:p>
      </dgm:t>
    </dgm:pt>
    <dgm:pt modelId="{BE3C53FC-4E9F-48EB-A9F9-5CD471AB36A5}" type="parTrans" cxnId="{4BC80CFD-B7D8-4EA2-AB38-6DBA4EBB7B10}">
      <dgm:prSet/>
      <dgm:spPr/>
      <dgm:t>
        <a:bodyPr/>
        <a:lstStyle/>
        <a:p>
          <a:endParaRPr lang="fr-FR" sz="1400"/>
        </a:p>
      </dgm:t>
    </dgm:pt>
    <dgm:pt modelId="{2F15CD59-220A-48F5-BE0E-C1E3366E98BB}" type="sibTrans" cxnId="{4BC80CFD-B7D8-4EA2-AB38-6DBA4EBB7B10}">
      <dgm:prSet/>
      <dgm:spPr/>
      <dgm:t>
        <a:bodyPr/>
        <a:lstStyle/>
        <a:p>
          <a:endParaRPr lang="fr-FR" sz="1400"/>
        </a:p>
      </dgm:t>
    </dgm:pt>
    <dgm:pt modelId="{C299EA17-AEE0-4AF4-AB9D-1394822537E4}" type="pres">
      <dgm:prSet presAssocID="{B4DF99A0-C0B1-4BCB-929D-7FC72561C1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88D9682-3D7C-464F-8482-40C5E7774427}" type="pres">
      <dgm:prSet presAssocID="{1828BC1F-93B9-46AF-A9D1-5416C8D09502}" presName="composite" presStyleCnt="0"/>
      <dgm:spPr/>
    </dgm:pt>
    <dgm:pt modelId="{1CA27367-5C07-4326-BBFA-04F45113FBF4}" type="pres">
      <dgm:prSet presAssocID="{1828BC1F-93B9-46AF-A9D1-5416C8D0950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B0E4D73-F45F-45C7-B511-8E0BB6D2610D}" type="pres">
      <dgm:prSet presAssocID="{1828BC1F-93B9-46AF-A9D1-5416C8D09502}" presName="desTx" presStyleLbl="alignAccFollowNode1" presStyleIdx="0" presStyleCnt="1" custScaleY="100000">
        <dgm:presLayoutVars>
          <dgm:bulletEnabled val="1"/>
        </dgm:presLayoutVars>
      </dgm:prSet>
      <dgm:spPr>
        <a:ln>
          <a:solidFill>
            <a:schemeClr val="tx1">
              <a:lumMod val="85000"/>
              <a:lumOff val="15000"/>
              <a:alpha val="90000"/>
            </a:schemeClr>
          </a:solidFill>
        </a:ln>
      </dgm:spPr>
      <dgm:t>
        <a:bodyPr/>
        <a:lstStyle/>
        <a:p>
          <a:endParaRPr lang="fr-FR"/>
        </a:p>
      </dgm:t>
    </dgm:pt>
  </dgm:ptLst>
  <dgm:cxnLst>
    <dgm:cxn modelId="{267BE70C-F8B4-4E82-A233-6B1AD6A5618F}" type="presOf" srcId="{1828BC1F-93B9-46AF-A9D1-5416C8D09502}" destId="{1CA27367-5C07-4326-BBFA-04F45113FBF4}" srcOrd="0" destOrd="0" presId="urn:microsoft.com/office/officeart/2005/8/layout/hList1"/>
    <dgm:cxn modelId="{F2671527-06CC-4F73-8DC2-B75DAEA18938}" type="presOf" srcId="{B4DF99A0-C0B1-4BCB-929D-7FC72561C102}" destId="{C299EA17-AEE0-4AF4-AB9D-1394822537E4}" srcOrd="0" destOrd="0" presId="urn:microsoft.com/office/officeart/2005/8/layout/hList1"/>
    <dgm:cxn modelId="{4BC80CFD-B7D8-4EA2-AB38-6DBA4EBB7B10}" srcId="{B4DF99A0-C0B1-4BCB-929D-7FC72561C102}" destId="{1828BC1F-93B9-46AF-A9D1-5416C8D09502}" srcOrd="0" destOrd="0" parTransId="{BE3C53FC-4E9F-48EB-A9F9-5CD471AB36A5}" sibTransId="{2F15CD59-220A-48F5-BE0E-C1E3366E98BB}"/>
    <dgm:cxn modelId="{979945BE-21FC-453E-B20F-5B3500059DB4}" type="presParOf" srcId="{C299EA17-AEE0-4AF4-AB9D-1394822537E4}" destId="{488D9682-3D7C-464F-8482-40C5E7774427}" srcOrd="0" destOrd="0" presId="urn:microsoft.com/office/officeart/2005/8/layout/hList1"/>
    <dgm:cxn modelId="{B98FC957-7125-404D-99E9-A80724016ADF}" type="presParOf" srcId="{488D9682-3D7C-464F-8482-40C5E7774427}" destId="{1CA27367-5C07-4326-BBFA-04F45113FBF4}" srcOrd="0" destOrd="0" presId="urn:microsoft.com/office/officeart/2005/8/layout/hList1"/>
    <dgm:cxn modelId="{0D7F221F-3175-43F6-8B9F-B0E088D92B4A}" type="presParOf" srcId="{488D9682-3D7C-464F-8482-40C5E7774427}" destId="{9B0E4D73-F45F-45C7-B511-8E0BB6D2610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4DF99A0-C0B1-4BCB-929D-7FC72561C102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828BC1F-93B9-46AF-A9D1-5416C8D09502}">
      <dgm:prSet phldrT="[Text]" custT="1"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fr-FR" sz="2000" dirty="0" smtClean="0"/>
            <a:t>&lt;class 2&gt;</a:t>
          </a:r>
          <a:endParaRPr lang="fr-FR" sz="2000" dirty="0"/>
        </a:p>
      </dgm:t>
    </dgm:pt>
    <dgm:pt modelId="{BE3C53FC-4E9F-48EB-A9F9-5CD471AB36A5}" type="parTrans" cxnId="{4BC80CFD-B7D8-4EA2-AB38-6DBA4EBB7B10}">
      <dgm:prSet/>
      <dgm:spPr/>
      <dgm:t>
        <a:bodyPr/>
        <a:lstStyle/>
        <a:p>
          <a:endParaRPr lang="fr-FR" sz="1400"/>
        </a:p>
      </dgm:t>
    </dgm:pt>
    <dgm:pt modelId="{2F15CD59-220A-48F5-BE0E-C1E3366E98BB}" type="sibTrans" cxnId="{4BC80CFD-B7D8-4EA2-AB38-6DBA4EBB7B10}">
      <dgm:prSet/>
      <dgm:spPr/>
      <dgm:t>
        <a:bodyPr/>
        <a:lstStyle/>
        <a:p>
          <a:endParaRPr lang="fr-FR" sz="1400"/>
        </a:p>
      </dgm:t>
    </dgm:pt>
    <dgm:pt modelId="{C299EA17-AEE0-4AF4-AB9D-1394822537E4}" type="pres">
      <dgm:prSet presAssocID="{B4DF99A0-C0B1-4BCB-929D-7FC72561C1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88D9682-3D7C-464F-8482-40C5E7774427}" type="pres">
      <dgm:prSet presAssocID="{1828BC1F-93B9-46AF-A9D1-5416C8D09502}" presName="composite" presStyleCnt="0"/>
      <dgm:spPr/>
    </dgm:pt>
    <dgm:pt modelId="{1CA27367-5C07-4326-BBFA-04F45113FBF4}" type="pres">
      <dgm:prSet presAssocID="{1828BC1F-93B9-46AF-A9D1-5416C8D0950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B0E4D73-F45F-45C7-B511-8E0BB6D2610D}" type="pres">
      <dgm:prSet presAssocID="{1828BC1F-93B9-46AF-A9D1-5416C8D09502}" presName="desTx" presStyleLbl="alignAccFollowNode1" presStyleIdx="0" presStyleCnt="1" custScaleY="100000">
        <dgm:presLayoutVars>
          <dgm:bulletEnabled val="1"/>
        </dgm:presLayoutVars>
      </dgm:prSet>
      <dgm:spPr>
        <a:ln>
          <a:solidFill>
            <a:schemeClr val="tx1">
              <a:lumMod val="85000"/>
              <a:lumOff val="15000"/>
              <a:alpha val="90000"/>
            </a:schemeClr>
          </a:solidFill>
        </a:ln>
      </dgm:spPr>
      <dgm:t>
        <a:bodyPr/>
        <a:lstStyle/>
        <a:p>
          <a:endParaRPr lang="fr-FR"/>
        </a:p>
      </dgm:t>
    </dgm:pt>
  </dgm:ptLst>
  <dgm:cxnLst>
    <dgm:cxn modelId="{0A3D67FF-CCC5-4CA1-AE1A-21111143C451}" type="presOf" srcId="{1828BC1F-93B9-46AF-A9D1-5416C8D09502}" destId="{1CA27367-5C07-4326-BBFA-04F45113FBF4}" srcOrd="0" destOrd="0" presId="urn:microsoft.com/office/officeart/2005/8/layout/hList1"/>
    <dgm:cxn modelId="{3F8BDCA2-FC9F-4569-A340-8F96869C8111}" type="presOf" srcId="{B4DF99A0-C0B1-4BCB-929D-7FC72561C102}" destId="{C299EA17-AEE0-4AF4-AB9D-1394822537E4}" srcOrd="0" destOrd="0" presId="urn:microsoft.com/office/officeart/2005/8/layout/hList1"/>
    <dgm:cxn modelId="{4BC80CFD-B7D8-4EA2-AB38-6DBA4EBB7B10}" srcId="{B4DF99A0-C0B1-4BCB-929D-7FC72561C102}" destId="{1828BC1F-93B9-46AF-A9D1-5416C8D09502}" srcOrd="0" destOrd="0" parTransId="{BE3C53FC-4E9F-48EB-A9F9-5CD471AB36A5}" sibTransId="{2F15CD59-220A-48F5-BE0E-C1E3366E98BB}"/>
    <dgm:cxn modelId="{D6AD040E-83D1-4C1C-A203-E28A87225C6F}" type="presParOf" srcId="{C299EA17-AEE0-4AF4-AB9D-1394822537E4}" destId="{488D9682-3D7C-464F-8482-40C5E7774427}" srcOrd="0" destOrd="0" presId="urn:microsoft.com/office/officeart/2005/8/layout/hList1"/>
    <dgm:cxn modelId="{6361D5B2-EC12-4C7A-9A72-4667442D8F4E}" type="presParOf" srcId="{488D9682-3D7C-464F-8482-40C5E7774427}" destId="{1CA27367-5C07-4326-BBFA-04F45113FBF4}" srcOrd="0" destOrd="0" presId="urn:microsoft.com/office/officeart/2005/8/layout/hList1"/>
    <dgm:cxn modelId="{57698C5D-6748-4B2C-95A9-F1C4CDEDCDC7}" type="presParOf" srcId="{488D9682-3D7C-464F-8482-40C5E7774427}" destId="{9B0E4D73-F45F-45C7-B511-8E0BB6D2610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4DF99A0-C0B1-4BCB-929D-7FC72561C102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828BC1F-93B9-46AF-A9D1-5416C8D09502}">
      <dgm:prSet phldrT="[Text]" custT="1"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fr-FR" sz="2000" dirty="0" smtClean="0"/>
            <a:t>&lt;class 1&gt;</a:t>
          </a:r>
          <a:endParaRPr lang="fr-FR" sz="2000" dirty="0"/>
        </a:p>
      </dgm:t>
    </dgm:pt>
    <dgm:pt modelId="{BE3C53FC-4E9F-48EB-A9F9-5CD471AB36A5}" type="parTrans" cxnId="{4BC80CFD-B7D8-4EA2-AB38-6DBA4EBB7B10}">
      <dgm:prSet/>
      <dgm:spPr/>
      <dgm:t>
        <a:bodyPr/>
        <a:lstStyle/>
        <a:p>
          <a:endParaRPr lang="fr-FR" sz="1400"/>
        </a:p>
      </dgm:t>
    </dgm:pt>
    <dgm:pt modelId="{2F15CD59-220A-48F5-BE0E-C1E3366E98BB}" type="sibTrans" cxnId="{4BC80CFD-B7D8-4EA2-AB38-6DBA4EBB7B10}">
      <dgm:prSet/>
      <dgm:spPr/>
      <dgm:t>
        <a:bodyPr/>
        <a:lstStyle/>
        <a:p>
          <a:endParaRPr lang="fr-FR" sz="1400"/>
        </a:p>
      </dgm:t>
    </dgm:pt>
    <dgm:pt modelId="{C299EA17-AEE0-4AF4-AB9D-1394822537E4}" type="pres">
      <dgm:prSet presAssocID="{B4DF99A0-C0B1-4BCB-929D-7FC72561C1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88D9682-3D7C-464F-8482-40C5E7774427}" type="pres">
      <dgm:prSet presAssocID="{1828BC1F-93B9-46AF-A9D1-5416C8D09502}" presName="composite" presStyleCnt="0"/>
      <dgm:spPr/>
    </dgm:pt>
    <dgm:pt modelId="{1CA27367-5C07-4326-BBFA-04F45113FBF4}" type="pres">
      <dgm:prSet presAssocID="{1828BC1F-93B9-46AF-A9D1-5416C8D0950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B0E4D73-F45F-45C7-B511-8E0BB6D2610D}" type="pres">
      <dgm:prSet presAssocID="{1828BC1F-93B9-46AF-A9D1-5416C8D09502}" presName="desTx" presStyleLbl="alignAccFollowNode1" presStyleIdx="0" presStyleCnt="1" custScaleY="100000">
        <dgm:presLayoutVars>
          <dgm:bulletEnabled val="1"/>
        </dgm:presLayoutVars>
      </dgm:prSet>
      <dgm:spPr>
        <a:ln>
          <a:solidFill>
            <a:schemeClr val="tx1">
              <a:lumMod val="85000"/>
              <a:lumOff val="15000"/>
              <a:alpha val="90000"/>
            </a:schemeClr>
          </a:solidFill>
        </a:ln>
      </dgm:spPr>
      <dgm:t>
        <a:bodyPr/>
        <a:lstStyle/>
        <a:p>
          <a:endParaRPr lang="fr-FR"/>
        </a:p>
      </dgm:t>
    </dgm:pt>
  </dgm:ptLst>
  <dgm:cxnLst>
    <dgm:cxn modelId="{FFBD55C7-7B65-401A-B222-A5AD8E5E2608}" type="presOf" srcId="{1828BC1F-93B9-46AF-A9D1-5416C8D09502}" destId="{1CA27367-5C07-4326-BBFA-04F45113FBF4}" srcOrd="0" destOrd="0" presId="urn:microsoft.com/office/officeart/2005/8/layout/hList1"/>
    <dgm:cxn modelId="{43F4595D-6E8C-4F19-8D87-3CBA466D347F}" type="presOf" srcId="{B4DF99A0-C0B1-4BCB-929D-7FC72561C102}" destId="{C299EA17-AEE0-4AF4-AB9D-1394822537E4}" srcOrd="0" destOrd="0" presId="urn:microsoft.com/office/officeart/2005/8/layout/hList1"/>
    <dgm:cxn modelId="{4BC80CFD-B7D8-4EA2-AB38-6DBA4EBB7B10}" srcId="{B4DF99A0-C0B1-4BCB-929D-7FC72561C102}" destId="{1828BC1F-93B9-46AF-A9D1-5416C8D09502}" srcOrd="0" destOrd="0" parTransId="{BE3C53FC-4E9F-48EB-A9F9-5CD471AB36A5}" sibTransId="{2F15CD59-220A-48F5-BE0E-C1E3366E98BB}"/>
    <dgm:cxn modelId="{7C30FF0C-886D-4D0D-8820-AD7CECE5142F}" type="presParOf" srcId="{C299EA17-AEE0-4AF4-AB9D-1394822537E4}" destId="{488D9682-3D7C-464F-8482-40C5E7774427}" srcOrd="0" destOrd="0" presId="urn:microsoft.com/office/officeart/2005/8/layout/hList1"/>
    <dgm:cxn modelId="{1463ECB3-F2D9-4303-B503-FF7C4F350681}" type="presParOf" srcId="{488D9682-3D7C-464F-8482-40C5E7774427}" destId="{1CA27367-5C07-4326-BBFA-04F45113FBF4}" srcOrd="0" destOrd="0" presId="urn:microsoft.com/office/officeart/2005/8/layout/hList1"/>
    <dgm:cxn modelId="{4B2BDC7D-6AE6-43F2-9052-E4F030F926DC}" type="presParOf" srcId="{488D9682-3D7C-464F-8482-40C5E7774427}" destId="{9B0E4D73-F45F-45C7-B511-8E0BB6D2610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4DF99A0-C0B1-4BCB-929D-7FC72561C102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828BC1F-93B9-46AF-A9D1-5416C8D09502}">
      <dgm:prSet phldrT="[Text]" custT="1"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fr-FR" sz="2000" dirty="0" smtClean="0"/>
            <a:t>&lt;class 2&gt;</a:t>
          </a:r>
          <a:endParaRPr lang="fr-FR" sz="2000" dirty="0"/>
        </a:p>
      </dgm:t>
    </dgm:pt>
    <dgm:pt modelId="{BE3C53FC-4E9F-48EB-A9F9-5CD471AB36A5}" type="parTrans" cxnId="{4BC80CFD-B7D8-4EA2-AB38-6DBA4EBB7B10}">
      <dgm:prSet/>
      <dgm:spPr/>
      <dgm:t>
        <a:bodyPr/>
        <a:lstStyle/>
        <a:p>
          <a:endParaRPr lang="fr-FR" sz="1400"/>
        </a:p>
      </dgm:t>
    </dgm:pt>
    <dgm:pt modelId="{2F15CD59-220A-48F5-BE0E-C1E3366E98BB}" type="sibTrans" cxnId="{4BC80CFD-B7D8-4EA2-AB38-6DBA4EBB7B10}">
      <dgm:prSet/>
      <dgm:spPr/>
      <dgm:t>
        <a:bodyPr/>
        <a:lstStyle/>
        <a:p>
          <a:endParaRPr lang="fr-FR" sz="1400"/>
        </a:p>
      </dgm:t>
    </dgm:pt>
    <dgm:pt modelId="{C299EA17-AEE0-4AF4-AB9D-1394822537E4}" type="pres">
      <dgm:prSet presAssocID="{B4DF99A0-C0B1-4BCB-929D-7FC72561C1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88D9682-3D7C-464F-8482-40C5E7774427}" type="pres">
      <dgm:prSet presAssocID="{1828BC1F-93B9-46AF-A9D1-5416C8D09502}" presName="composite" presStyleCnt="0"/>
      <dgm:spPr/>
    </dgm:pt>
    <dgm:pt modelId="{1CA27367-5C07-4326-BBFA-04F45113FBF4}" type="pres">
      <dgm:prSet presAssocID="{1828BC1F-93B9-46AF-A9D1-5416C8D0950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B0E4D73-F45F-45C7-B511-8E0BB6D2610D}" type="pres">
      <dgm:prSet presAssocID="{1828BC1F-93B9-46AF-A9D1-5416C8D09502}" presName="desTx" presStyleLbl="alignAccFollowNode1" presStyleIdx="0" presStyleCnt="1" custScaleY="100000">
        <dgm:presLayoutVars>
          <dgm:bulletEnabled val="1"/>
        </dgm:presLayoutVars>
      </dgm:prSet>
      <dgm:spPr>
        <a:ln>
          <a:solidFill>
            <a:schemeClr val="tx1">
              <a:lumMod val="85000"/>
              <a:lumOff val="15000"/>
              <a:alpha val="90000"/>
            </a:schemeClr>
          </a:solidFill>
        </a:ln>
      </dgm:spPr>
      <dgm:t>
        <a:bodyPr/>
        <a:lstStyle/>
        <a:p>
          <a:endParaRPr lang="fr-FR"/>
        </a:p>
      </dgm:t>
    </dgm:pt>
  </dgm:ptLst>
  <dgm:cxnLst>
    <dgm:cxn modelId="{6139D668-542A-414F-BFBB-52605F538497}" type="presOf" srcId="{B4DF99A0-C0B1-4BCB-929D-7FC72561C102}" destId="{C299EA17-AEE0-4AF4-AB9D-1394822537E4}" srcOrd="0" destOrd="0" presId="urn:microsoft.com/office/officeart/2005/8/layout/hList1"/>
    <dgm:cxn modelId="{080A7631-5707-43D9-B89C-369D2E28C6D3}" type="presOf" srcId="{1828BC1F-93B9-46AF-A9D1-5416C8D09502}" destId="{1CA27367-5C07-4326-BBFA-04F45113FBF4}" srcOrd="0" destOrd="0" presId="urn:microsoft.com/office/officeart/2005/8/layout/hList1"/>
    <dgm:cxn modelId="{4BC80CFD-B7D8-4EA2-AB38-6DBA4EBB7B10}" srcId="{B4DF99A0-C0B1-4BCB-929D-7FC72561C102}" destId="{1828BC1F-93B9-46AF-A9D1-5416C8D09502}" srcOrd="0" destOrd="0" parTransId="{BE3C53FC-4E9F-48EB-A9F9-5CD471AB36A5}" sibTransId="{2F15CD59-220A-48F5-BE0E-C1E3366E98BB}"/>
    <dgm:cxn modelId="{B3C9C2A0-A3CE-4449-8068-8E32F3127AD8}" type="presParOf" srcId="{C299EA17-AEE0-4AF4-AB9D-1394822537E4}" destId="{488D9682-3D7C-464F-8482-40C5E7774427}" srcOrd="0" destOrd="0" presId="urn:microsoft.com/office/officeart/2005/8/layout/hList1"/>
    <dgm:cxn modelId="{B434B219-E5D7-428D-ADE6-217F035FDD1B}" type="presParOf" srcId="{488D9682-3D7C-464F-8482-40C5E7774427}" destId="{1CA27367-5C07-4326-BBFA-04F45113FBF4}" srcOrd="0" destOrd="0" presId="urn:microsoft.com/office/officeart/2005/8/layout/hList1"/>
    <dgm:cxn modelId="{75BE0747-B13D-414D-9021-9ED848DFD952}" type="presParOf" srcId="{488D9682-3D7C-464F-8482-40C5E7774427}" destId="{9B0E4D73-F45F-45C7-B511-8E0BB6D2610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34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Classes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4D343FA3-AFB8-42B5-886B-F4A6C8F36D52}" type="presOf" srcId="{BFECC765-6A78-4BAB-A572-AFB37324A8F2}" destId="{1B358825-E2D9-4519-8511-51041E87980D}" srcOrd="0" destOrd="0" presId="urn:microsoft.com/office/officeart/2005/8/layout/vList3"/>
    <dgm:cxn modelId="{5DDEA22B-B785-4241-A21F-A0F2BADB0C4D}" type="presOf" srcId="{606FB656-7E63-4604-8DBA-F7D06350DB93}" destId="{E3E45077-202D-40F1-82F4-5F98B3AA4F44}" srcOrd="0" destOrd="0" presId="urn:microsoft.com/office/officeart/2005/8/layout/vList3"/>
    <dgm:cxn modelId="{AD45444E-A222-4382-9F89-E42490C9A62C}" type="presParOf" srcId="{1B358825-E2D9-4519-8511-51041E87980D}" destId="{C1E66543-61B2-494E-BF37-42905AE7888F}" srcOrd="0" destOrd="0" presId="urn:microsoft.com/office/officeart/2005/8/layout/vList3"/>
    <dgm:cxn modelId="{02EFC01F-FB8F-4271-A288-D2119316021C}" type="presParOf" srcId="{C1E66543-61B2-494E-BF37-42905AE7888F}" destId="{7D37D39F-0A0C-4EE3-8E76-1378681DBAC3}" srcOrd="0" destOrd="0" presId="urn:microsoft.com/office/officeart/2005/8/layout/vList3"/>
    <dgm:cxn modelId="{F166677B-31D3-4387-A1CA-B54E50A88490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de Classes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Relations entre Classes 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3E4619F7-1C68-40D1-8985-73674DC9BEA7}" type="presOf" srcId="{5F2915B0-FFC5-459C-B352-BBA733CBE224}" destId="{40368CA9-EB42-437A-BE95-F5CABA0E4DCD}" srcOrd="0" destOrd="0" presId="urn:microsoft.com/office/officeart/2005/8/layout/hChevron3"/>
    <dgm:cxn modelId="{62EF8651-73B8-489A-B598-176F942EB65E}" type="presOf" srcId="{42A64B3F-4A8E-49C6-842A-1AD6F158FF56}" destId="{4AB17D0C-01BB-4FED-B81F-48BF46B38ACD}" srcOrd="0" destOrd="0" presId="urn:microsoft.com/office/officeart/2005/8/layout/hChevron3"/>
    <dgm:cxn modelId="{EC839DC4-BB41-41E8-B85D-9734F5C12B96}" type="presOf" srcId="{0721312F-F5EF-4DA3-B63E-DE3AEC8FA2A2}" destId="{E55D189F-534C-42E8-A2B5-56B1D930A31F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50068CA3-3BC3-4EF3-B3D3-B18939A3942C}" type="presOf" srcId="{75737458-ED65-4467-9544-ACF0D6E032B7}" destId="{C9156EAF-5423-4A37-85A8-4F9515DD786D}" srcOrd="0" destOrd="0" presId="urn:microsoft.com/office/officeart/2005/8/layout/hChevron3"/>
    <dgm:cxn modelId="{E322F647-275B-4F2B-8655-7816BE382006}" type="presParOf" srcId="{4AB17D0C-01BB-4FED-B81F-48BF46B38ACD}" destId="{40368CA9-EB42-437A-BE95-F5CABA0E4DCD}" srcOrd="0" destOrd="0" presId="urn:microsoft.com/office/officeart/2005/8/layout/hChevron3"/>
    <dgm:cxn modelId="{08824159-E41E-4F42-9255-49C89F05DFDD}" type="presParOf" srcId="{4AB17D0C-01BB-4FED-B81F-48BF46B38ACD}" destId="{D8977EEB-759C-4A87-A0CA-66BA730037AF}" srcOrd="1" destOrd="0" presId="urn:microsoft.com/office/officeart/2005/8/layout/hChevron3"/>
    <dgm:cxn modelId="{EED5DF44-817B-405F-942F-55CCDEE3A248}" type="presParOf" srcId="{4AB17D0C-01BB-4FED-B81F-48BF46B38ACD}" destId="{C9156EAF-5423-4A37-85A8-4F9515DD786D}" srcOrd="2" destOrd="0" presId="urn:microsoft.com/office/officeart/2005/8/layout/hChevron3"/>
    <dgm:cxn modelId="{C6B6DCD8-B17D-4297-B83B-E288E121115D}" type="presParOf" srcId="{4AB17D0C-01BB-4FED-B81F-48BF46B38ACD}" destId="{1A30C836-0F6A-4239-AA04-6412E27779BB}" srcOrd="3" destOrd="0" presId="urn:microsoft.com/office/officeart/2005/8/layout/hChevron3"/>
    <dgm:cxn modelId="{53F40420-8725-48D6-8F98-70698377F222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d’objets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8BE71CA9-907D-4237-9117-374D7280DCCB}" type="presOf" srcId="{606FB656-7E63-4604-8DBA-F7D06350DB93}" destId="{E3E45077-202D-40F1-82F4-5F98B3AA4F44}" srcOrd="0" destOrd="0" presId="urn:microsoft.com/office/officeart/2005/8/layout/vList3"/>
    <dgm:cxn modelId="{94EA960B-9E27-43D8-84BE-EC658E8DB560}" type="presOf" srcId="{BFECC765-6A78-4BAB-A572-AFB37324A8F2}" destId="{1B358825-E2D9-4519-8511-51041E87980D}" srcOrd="0" destOrd="0" presId="urn:microsoft.com/office/officeart/2005/8/layout/vList3"/>
    <dgm:cxn modelId="{342CA8A5-B6D0-44EF-A0B7-107B76E1062E}" type="presParOf" srcId="{1B358825-E2D9-4519-8511-51041E87980D}" destId="{C1E66543-61B2-494E-BF37-42905AE7888F}" srcOrd="0" destOrd="0" presId="urn:microsoft.com/office/officeart/2005/8/layout/vList3"/>
    <dgm:cxn modelId="{915EC68E-769B-4E85-97AB-D032C206029B}" type="presParOf" srcId="{C1E66543-61B2-494E-BF37-42905AE7888F}" destId="{7D37D39F-0A0C-4EE3-8E76-1378681DBAC3}" srcOrd="0" destOrd="0" presId="urn:microsoft.com/office/officeart/2005/8/layout/vList3"/>
    <dgm:cxn modelId="{4EF67AB2-F9E9-49D6-962A-EF2A871BBA06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d’objets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Définition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A99A8F0-33C7-47CD-9E7C-E6865441C18B}" type="presOf" srcId="{75737458-ED65-4467-9544-ACF0D6E032B7}" destId="{C9156EAF-5423-4A37-85A8-4F9515DD786D}" srcOrd="0" destOrd="0" presId="urn:microsoft.com/office/officeart/2005/8/layout/hChevron3"/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BF264050-DE14-4F54-8544-07F47D5A5FB1}" type="presOf" srcId="{5F2915B0-FFC5-459C-B352-BBA733CBE224}" destId="{40368CA9-EB42-437A-BE95-F5CABA0E4DCD}" srcOrd="0" destOrd="0" presId="urn:microsoft.com/office/officeart/2005/8/layout/hChevron3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C0124AD9-C91E-48B6-B581-42E57E60D283}" type="presOf" srcId="{0721312F-F5EF-4DA3-B63E-DE3AEC8FA2A2}" destId="{E55D189F-534C-42E8-A2B5-56B1D930A31F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1C28A16F-11DC-4838-B9ED-BD1C701590E1}" type="presOf" srcId="{42A64B3F-4A8E-49C6-842A-1AD6F158FF56}" destId="{4AB17D0C-01BB-4FED-B81F-48BF46B38ACD}" srcOrd="0" destOrd="0" presId="urn:microsoft.com/office/officeart/2005/8/layout/hChevron3"/>
    <dgm:cxn modelId="{3BA34F49-8816-4260-BCF8-C9C4F107D3F8}" type="presParOf" srcId="{4AB17D0C-01BB-4FED-B81F-48BF46B38ACD}" destId="{40368CA9-EB42-437A-BE95-F5CABA0E4DCD}" srcOrd="0" destOrd="0" presId="urn:microsoft.com/office/officeart/2005/8/layout/hChevron3"/>
    <dgm:cxn modelId="{F83F2447-31E5-4327-BBA8-87CF7C08EC6D}" type="presParOf" srcId="{4AB17D0C-01BB-4FED-B81F-48BF46B38ACD}" destId="{D8977EEB-759C-4A87-A0CA-66BA730037AF}" srcOrd="1" destOrd="0" presId="urn:microsoft.com/office/officeart/2005/8/layout/hChevron3"/>
    <dgm:cxn modelId="{008A7D0E-792B-474E-866F-E95415E39BA2}" type="presParOf" srcId="{4AB17D0C-01BB-4FED-B81F-48BF46B38ACD}" destId="{C9156EAF-5423-4A37-85A8-4F9515DD786D}" srcOrd="2" destOrd="0" presId="urn:microsoft.com/office/officeart/2005/8/layout/hChevron3"/>
    <dgm:cxn modelId="{CDDE78FB-E1B9-48C6-AA2C-1F3A3F7BE710}" type="presParOf" srcId="{4AB17D0C-01BB-4FED-B81F-48BF46B38ACD}" destId="{1A30C836-0F6A-4239-AA04-6412E27779BB}" srcOrd="3" destOrd="0" presId="urn:microsoft.com/office/officeart/2005/8/layout/hChevron3"/>
    <dgm:cxn modelId="{FC0068EA-8015-49CF-906E-47D80E9FA497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d’objets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E853FFE3-3994-4BAF-8969-C4529ECC9DEB}" type="presOf" srcId="{606FB656-7E63-4604-8DBA-F7D06350DB93}" destId="{E3E45077-202D-40F1-82F4-5F98B3AA4F44}" srcOrd="0" destOrd="0" presId="urn:microsoft.com/office/officeart/2005/8/layout/vList3"/>
    <dgm:cxn modelId="{7069DF56-60CF-4ADD-8CE9-9A34721B5CC4}" type="presOf" srcId="{BFECC765-6A78-4BAB-A572-AFB37324A8F2}" destId="{1B358825-E2D9-4519-8511-51041E87980D}" srcOrd="0" destOrd="0" presId="urn:microsoft.com/office/officeart/2005/8/layout/vList3"/>
    <dgm:cxn modelId="{12F3AB8F-9D5F-4432-A395-3505803BA15D}" type="presParOf" srcId="{1B358825-E2D9-4519-8511-51041E87980D}" destId="{C1E66543-61B2-494E-BF37-42905AE7888F}" srcOrd="0" destOrd="0" presId="urn:microsoft.com/office/officeart/2005/8/layout/vList3"/>
    <dgm:cxn modelId="{FA22D840-E260-492F-A774-A74924F210C0}" type="presParOf" srcId="{C1E66543-61B2-494E-BF37-42905AE7888F}" destId="{7D37D39F-0A0C-4EE3-8E76-1378681DBAC3}" srcOrd="0" destOrd="0" presId="urn:microsoft.com/office/officeart/2005/8/layout/vList3"/>
    <dgm:cxn modelId="{F10DA233-2F31-4206-A521-16B108AAC835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de cas d’utilisation</a:t>
          </a:r>
          <a:endParaRPr lang="fr-FR" sz="1100" noProof="0" dirty="0">
            <a:solidFill>
              <a:schemeClr val="bg1"/>
            </a:solidFill>
          </a:endParaRP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Définition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F9076C4-08DD-474E-947C-EAABE72D9EA7}" type="presOf" srcId="{0721312F-F5EF-4DA3-B63E-DE3AEC8FA2A2}" destId="{E55D189F-534C-42E8-A2B5-56B1D930A31F}" srcOrd="0" destOrd="0" presId="urn:microsoft.com/office/officeart/2005/8/layout/hChevron3"/>
    <dgm:cxn modelId="{BBB26F4F-E3C9-469F-9B2F-01AF50FCD093}" type="presOf" srcId="{75737458-ED65-4467-9544-ACF0D6E032B7}" destId="{C9156EAF-5423-4A37-85A8-4F9515DD786D}" srcOrd="0" destOrd="0" presId="urn:microsoft.com/office/officeart/2005/8/layout/hChevron3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25705D0E-324D-43FC-87E9-D951E5A63C3A}" type="presOf" srcId="{5F2915B0-FFC5-459C-B352-BBA733CBE224}" destId="{40368CA9-EB42-437A-BE95-F5CABA0E4DCD}" srcOrd="0" destOrd="0" presId="urn:microsoft.com/office/officeart/2005/8/layout/hChevron3"/>
    <dgm:cxn modelId="{8550D435-909B-4D13-B7BA-C8216CB61EE9}" type="presOf" srcId="{42A64B3F-4A8E-49C6-842A-1AD6F158FF56}" destId="{4AB17D0C-01BB-4FED-B81F-48BF46B38ACD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8CAF4002-5571-4B51-BCE0-8C577D91298A}" type="presParOf" srcId="{4AB17D0C-01BB-4FED-B81F-48BF46B38ACD}" destId="{40368CA9-EB42-437A-BE95-F5CABA0E4DCD}" srcOrd="0" destOrd="0" presId="urn:microsoft.com/office/officeart/2005/8/layout/hChevron3"/>
    <dgm:cxn modelId="{9FA86879-7DA3-47FA-AD4F-3FFAE419D8CE}" type="presParOf" srcId="{4AB17D0C-01BB-4FED-B81F-48BF46B38ACD}" destId="{D8977EEB-759C-4A87-A0CA-66BA730037AF}" srcOrd="1" destOrd="0" presId="urn:microsoft.com/office/officeart/2005/8/layout/hChevron3"/>
    <dgm:cxn modelId="{70B2433C-BCC7-420D-9551-296A1E4D1928}" type="presParOf" srcId="{4AB17D0C-01BB-4FED-B81F-48BF46B38ACD}" destId="{C9156EAF-5423-4A37-85A8-4F9515DD786D}" srcOrd="2" destOrd="0" presId="urn:microsoft.com/office/officeart/2005/8/layout/hChevron3"/>
    <dgm:cxn modelId="{BDC24E8C-B3D0-458F-94AD-1BDDB8750159}" type="presParOf" srcId="{4AB17D0C-01BB-4FED-B81F-48BF46B38ACD}" destId="{1A30C836-0F6A-4239-AA04-6412E27779BB}" srcOrd="3" destOrd="0" presId="urn:microsoft.com/office/officeart/2005/8/layout/hChevron3"/>
    <dgm:cxn modelId="{922CDE49-2C2E-45AB-97FF-9E4C02F70541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d’objets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Règles de représentation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68A3634-714E-42D9-A38F-7FB15CB12F1D}" type="presOf" srcId="{75737458-ED65-4467-9544-ACF0D6E032B7}" destId="{C9156EAF-5423-4A37-85A8-4F9515DD786D}" srcOrd="0" destOrd="0" presId="urn:microsoft.com/office/officeart/2005/8/layout/hChevron3"/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8735D50A-CEE3-421F-BCEC-4C47756B90A6}" type="presOf" srcId="{42A64B3F-4A8E-49C6-842A-1AD6F158FF56}" destId="{4AB17D0C-01BB-4FED-B81F-48BF46B38ACD}" srcOrd="0" destOrd="0" presId="urn:microsoft.com/office/officeart/2005/8/layout/hChevron3"/>
    <dgm:cxn modelId="{5288FEA0-996F-4BE4-A0EB-7F6C5E673CEB}" type="presOf" srcId="{5F2915B0-FFC5-459C-B352-BBA733CBE224}" destId="{40368CA9-EB42-437A-BE95-F5CABA0E4DCD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FCC050F3-C36B-4063-A94F-51E8B520405E}" type="presOf" srcId="{0721312F-F5EF-4DA3-B63E-DE3AEC8FA2A2}" destId="{E55D189F-534C-42E8-A2B5-56B1D930A31F}" srcOrd="0" destOrd="0" presId="urn:microsoft.com/office/officeart/2005/8/layout/hChevron3"/>
    <dgm:cxn modelId="{3C09482D-BD28-4D31-80D1-FE7BBD77874D}" type="presParOf" srcId="{4AB17D0C-01BB-4FED-B81F-48BF46B38ACD}" destId="{40368CA9-EB42-437A-BE95-F5CABA0E4DCD}" srcOrd="0" destOrd="0" presId="urn:microsoft.com/office/officeart/2005/8/layout/hChevron3"/>
    <dgm:cxn modelId="{A19FF50A-3CAE-4530-B424-5A9DA1DCA131}" type="presParOf" srcId="{4AB17D0C-01BB-4FED-B81F-48BF46B38ACD}" destId="{D8977EEB-759C-4A87-A0CA-66BA730037AF}" srcOrd="1" destOrd="0" presId="urn:microsoft.com/office/officeart/2005/8/layout/hChevron3"/>
    <dgm:cxn modelId="{95BC1053-7D84-4AD6-8C31-0EE2C807B5AD}" type="presParOf" srcId="{4AB17D0C-01BB-4FED-B81F-48BF46B38ACD}" destId="{C9156EAF-5423-4A37-85A8-4F9515DD786D}" srcOrd="2" destOrd="0" presId="urn:microsoft.com/office/officeart/2005/8/layout/hChevron3"/>
    <dgm:cxn modelId="{2803E76B-ECBB-4875-9FFD-D35F6077CE0B}" type="presParOf" srcId="{4AB17D0C-01BB-4FED-B81F-48BF46B38ACD}" destId="{1A30C836-0F6A-4239-AA04-6412E27779BB}" srcOrd="3" destOrd="0" presId="urn:microsoft.com/office/officeart/2005/8/layout/hChevron3"/>
    <dgm:cxn modelId="{24455713-9A3A-4FBB-B4F3-603876D5EF6E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d’objets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E2390816-A0AF-4911-BEE0-852B20E36459}" type="presOf" srcId="{BFECC765-6A78-4BAB-A572-AFB37324A8F2}" destId="{1B358825-E2D9-4519-8511-51041E87980D}" srcOrd="0" destOrd="0" presId="urn:microsoft.com/office/officeart/2005/8/layout/vList3"/>
    <dgm:cxn modelId="{B413C92F-5693-4DF1-984F-06FCB2181B2E}" type="presOf" srcId="{606FB656-7E63-4604-8DBA-F7D06350DB93}" destId="{E3E45077-202D-40F1-82F4-5F98B3AA4F44}" srcOrd="0" destOrd="0" presId="urn:microsoft.com/office/officeart/2005/8/layout/vList3"/>
    <dgm:cxn modelId="{4FB2B630-DF14-41C1-9A80-BCDA9E60AA59}" type="presParOf" srcId="{1B358825-E2D9-4519-8511-51041E87980D}" destId="{C1E66543-61B2-494E-BF37-42905AE7888F}" srcOrd="0" destOrd="0" presId="urn:microsoft.com/office/officeart/2005/8/layout/vList3"/>
    <dgm:cxn modelId="{D8ED17AE-7710-41F5-BF37-7FA8D7207AA6}" type="presParOf" srcId="{C1E66543-61B2-494E-BF37-42905AE7888F}" destId="{7D37D39F-0A0C-4EE3-8E76-1378681DBAC3}" srcOrd="0" destOrd="0" presId="urn:microsoft.com/office/officeart/2005/8/layout/vList3"/>
    <dgm:cxn modelId="{37F7A3FB-08B0-4229-9F6D-E1389210F069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d’objets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Règles de représentation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28E7D6E-7205-4D13-8E48-3E93A0362768}" type="presOf" srcId="{0721312F-F5EF-4DA3-B63E-DE3AEC8FA2A2}" destId="{E55D189F-534C-42E8-A2B5-56B1D930A31F}" srcOrd="0" destOrd="0" presId="urn:microsoft.com/office/officeart/2005/8/layout/hChevron3"/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3729EBC8-7889-4C3C-A31F-73AE542409C1}" type="presOf" srcId="{5F2915B0-FFC5-459C-B352-BBA733CBE224}" destId="{40368CA9-EB42-437A-BE95-F5CABA0E4DCD}" srcOrd="0" destOrd="0" presId="urn:microsoft.com/office/officeart/2005/8/layout/hChevron3"/>
    <dgm:cxn modelId="{8D359F04-58A4-4E71-BF5C-D36223FBDE77}" type="presOf" srcId="{42A64B3F-4A8E-49C6-842A-1AD6F158FF56}" destId="{4AB17D0C-01BB-4FED-B81F-48BF46B38ACD}" srcOrd="0" destOrd="0" presId="urn:microsoft.com/office/officeart/2005/8/layout/hChevron3"/>
    <dgm:cxn modelId="{EEEEB6C6-2AA1-4980-B792-DD490FA5B4D8}" type="presOf" srcId="{75737458-ED65-4467-9544-ACF0D6E032B7}" destId="{C9156EAF-5423-4A37-85A8-4F9515DD786D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BDF3C98B-66CF-4C30-95CB-F14F1C0B8D2D}" type="presParOf" srcId="{4AB17D0C-01BB-4FED-B81F-48BF46B38ACD}" destId="{40368CA9-EB42-437A-BE95-F5CABA0E4DCD}" srcOrd="0" destOrd="0" presId="urn:microsoft.com/office/officeart/2005/8/layout/hChevron3"/>
    <dgm:cxn modelId="{5385D023-565D-4AAF-8C70-71341F3828D0}" type="presParOf" srcId="{4AB17D0C-01BB-4FED-B81F-48BF46B38ACD}" destId="{D8977EEB-759C-4A87-A0CA-66BA730037AF}" srcOrd="1" destOrd="0" presId="urn:microsoft.com/office/officeart/2005/8/layout/hChevron3"/>
    <dgm:cxn modelId="{715C4A59-B25C-4A20-AA13-C93E36E8700B}" type="presParOf" srcId="{4AB17D0C-01BB-4FED-B81F-48BF46B38ACD}" destId="{C9156EAF-5423-4A37-85A8-4F9515DD786D}" srcOrd="2" destOrd="0" presId="urn:microsoft.com/office/officeart/2005/8/layout/hChevron3"/>
    <dgm:cxn modelId="{AC701CB7-B06C-44F4-ADE0-13FC003FEE47}" type="presParOf" srcId="{4AB17D0C-01BB-4FED-B81F-48BF46B38ACD}" destId="{1A30C836-0F6A-4239-AA04-6412E27779BB}" srcOrd="3" destOrd="0" presId="urn:microsoft.com/office/officeart/2005/8/layout/hChevron3"/>
    <dgm:cxn modelId="{EA15E18D-884C-4F3E-AEB6-1630065CB23E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d’objets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09A02770-4F26-4B61-A486-803DE8178821}" type="presOf" srcId="{BFECC765-6A78-4BAB-A572-AFB37324A8F2}" destId="{1B358825-E2D9-4519-8511-51041E87980D}" srcOrd="0" destOrd="0" presId="urn:microsoft.com/office/officeart/2005/8/layout/vList3"/>
    <dgm:cxn modelId="{C6E0493C-217E-4782-8628-227DCC699AA9}" type="presOf" srcId="{606FB656-7E63-4604-8DBA-F7D06350DB93}" destId="{E3E45077-202D-40F1-82F4-5F98B3AA4F44}" srcOrd="0" destOrd="0" presId="urn:microsoft.com/office/officeart/2005/8/layout/vList3"/>
    <dgm:cxn modelId="{CBB170CF-A161-457C-B7D4-CB295ACDB899}" type="presParOf" srcId="{1B358825-E2D9-4519-8511-51041E87980D}" destId="{C1E66543-61B2-494E-BF37-42905AE7888F}" srcOrd="0" destOrd="0" presId="urn:microsoft.com/office/officeart/2005/8/layout/vList3"/>
    <dgm:cxn modelId="{A5628777-CEE8-48E6-8026-883CC7DCC860}" type="presParOf" srcId="{C1E66543-61B2-494E-BF37-42905AE7888F}" destId="{7D37D39F-0A0C-4EE3-8E76-1378681DBAC3}" srcOrd="0" destOrd="0" presId="urn:microsoft.com/office/officeart/2005/8/layout/vList3"/>
    <dgm:cxn modelId="{BDB44D52-D79B-4FA3-BD94-37501EEE232A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d’objets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Exemple Pratique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F8653467-5AC1-481F-BB77-FFC727A1FCE0}" type="presOf" srcId="{42A64B3F-4A8E-49C6-842A-1AD6F158FF56}" destId="{4AB17D0C-01BB-4FED-B81F-48BF46B38ACD}" srcOrd="0" destOrd="0" presId="urn:microsoft.com/office/officeart/2005/8/layout/hChevron3"/>
    <dgm:cxn modelId="{A8FC86C3-222B-4D98-A4FD-837C58CE70A6}" type="presOf" srcId="{0721312F-F5EF-4DA3-B63E-DE3AEC8FA2A2}" destId="{E55D189F-534C-42E8-A2B5-56B1D930A31F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D2BE867E-5867-48D6-866D-A69350FED454}" type="presOf" srcId="{5F2915B0-FFC5-459C-B352-BBA733CBE224}" destId="{40368CA9-EB42-437A-BE95-F5CABA0E4DCD}" srcOrd="0" destOrd="0" presId="urn:microsoft.com/office/officeart/2005/8/layout/hChevron3"/>
    <dgm:cxn modelId="{7E88655C-BAF5-4440-9AA3-AF774678E2CB}" type="presOf" srcId="{75737458-ED65-4467-9544-ACF0D6E032B7}" destId="{C9156EAF-5423-4A37-85A8-4F9515DD786D}" srcOrd="0" destOrd="0" presId="urn:microsoft.com/office/officeart/2005/8/layout/hChevron3"/>
    <dgm:cxn modelId="{3AD8A627-F257-4025-B841-C5CCE0734571}" type="presParOf" srcId="{4AB17D0C-01BB-4FED-B81F-48BF46B38ACD}" destId="{40368CA9-EB42-437A-BE95-F5CABA0E4DCD}" srcOrd="0" destOrd="0" presId="urn:microsoft.com/office/officeart/2005/8/layout/hChevron3"/>
    <dgm:cxn modelId="{3F9C3EC5-BEAE-4084-B312-B7FFDC34D191}" type="presParOf" srcId="{4AB17D0C-01BB-4FED-B81F-48BF46B38ACD}" destId="{D8977EEB-759C-4A87-A0CA-66BA730037AF}" srcOrd="1" destOrd="0" presId="urn:microsoft.com/office/officeart/2005/8/layout/hChevron3"/>
    <dgm:cxn modelId="{D8D46590-CDB8-444F-AFD9-F07FCC4DA73A}" type="presParOf" srcId="{4AB17D0C-01BB-4FED-B81F-48BF46B38ACD}" destId="{C9156EAF-5423-4A37-85A8-4F9515DD786D}" srcOrd="2" destOrd="0" presId="urn:microsoft.com/office/officeart/2005/8/layout/hChevron3"/>
    <dgm:cxn modelId="{DE1E1560-4BE3-4918-9DE4-236AEE684DB0}" type="presParOf" srcId="{4AB17D0C-01BB-4FED-B81F-48BF46B38ACD}" destId="{1A30C836-0F6A-4239-AA04-6412E27779BB}" srcOrd="3" destOrd="0" presId="urn:microsoft.com/office/officeart/2005/8/layout/hChevron3"/>
    <dgm:cxn modelId="{FAEF4BF2-2F69-4F56-9575-4BDFCCDB748B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d’objets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A6FDE326-1099-4B39-AF25-B8689B2DA062}" type="presOf" srcId="{606FB656-7E63-4604-8DBA-F7D06350DB93}" destId="{E3E45077-202D-40F1-82F4-5F98B3AA4F44}" srcOrd="0" destOrd="0" presId="urn:microsoft.com/office/officeart/2005/8/layout/vList3"/>
    <dgm:cxn modelId="{5A04A8E6-8494-4D3E-98D6-B87B174F67E4}" type="presOf" srcId="{BFECC765-6A78-4BAB-A572-AFB37324A8F2}" destId="{1B358825-E2D9-4519-8511-51041E87980D}" srcOrd="0" destOrd="0" presId="urn:microsoft.com/office/officeart/2005/8/layout/vList3"/>
    <dgm:cxn modelId="{0663AEB6-649A-4D41-9F2C-7C8C6C3A4435}" type="presParOf" srcId="{1B358825-E2D9-4519-8511-51041E87980D}" destId="{C1E66543-61B2-494E-BF37-42905AE7888F}" srcOrd="0" destOrd="0" presId="urn:microsoft.com/office/officeart/2005/8/layout/vList3"/>
    <dgm:cxn modelId="{0058D95E-503E-4AC1-AB38-940363554E5B}" type="presParOf" srcId="{C1E66543-61B2-494E-BF37-42905AE7888F}" destId="{7D37D39F-0A0C-4EE3-8E76-1378681DBAC3}" srcOrd="0" destOrd="0" presId="urn:microsoft.com/office/officeart/2005/8/layout/vList3"/>
    <dgm:cxn modelId="{AD45429F-B55E-46F8-AE80-50D6F433452D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d’objets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Exemple Pratique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77E6751E-7231-4A9C-9310-FD14A0D96CB2}" type="presOf" srcId="{42A64B3F-4A8E-49C6-842A-1AD6F158FF56}" destId="{4AB17D0C-01BB-4FED-B81F-48BF46B38ACD}" srcOrd="0" destOrd="0" presId="urn:microsoft.com/office/officeart/2005/8/layout/hChevron3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634D1A05-183F-4C9C-9817-3C45EB557E8C}" type="presOf" srcId="{75737458-ED65-4467-9544-ACF0D6E032B7}" destId="{C9156EAF-5423-4A37-85A8-4F9515DD786D}" srcOrd="0" destOrd="0" presId="urn:microsoft.com/office/officeart/2005/8/layout/hChevron3"/>
    <dgm:cxn modelId="{CC206C33-876A-40B7-A0F5-62DBE61E5D11}" type="presOf" srcId="{5F2915B0-FFC5-459C-B352-BBA733CBE224}" destId="{40368CA9-EB42-437A-BE95-F5CABA0E4DCD}" srcOrd="0" destOrd="0" presId="urn:microsoft.com/office/officeart/2005/8/layout/hChevron3"/>
    <dgm:cxn modelId="{5245268F-1316-4CE9-9F3B-BCAC0F83CC34}" type="presOf" srcId="{0721312F-F5EF-4DA3-B63E-DE3AEC8FA2A2}" destId="{E55D189F-534C-42E8-A2B5-56B1D930A31F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A665B6EC-A94A-45F5-8D7D-1E77877DC5EE}" type="presParOf" srcId="{4AB17D0C-01BB-4FED-B81F-48BF46B38ACD}" destId="{40368CA9-EB42-437A-BE95-F5CABA0E4DCD}" srcOrd="0" destOrd="0" presId="urn:microsoft.com/office/officeart/2005/8/layout/hChevron3"/>
    <dgm:cxn modelId="{A4536BFB-729B-4C34-843A-4CA5D2F8D5EB}" type="presParOf" srcId="{4AB17D0C-01BB-4FED-B81F-48BF46B38ACD}" destId="{D8977EEB-759C-4A87-A0CA-66BA730037AF}" srcOrd="1" destOrd="0" presId="urn:microsoft.com/office/officeart/2005/8/layout/hChevron3"/>
    <dgm:cxn modelId="{1FD4995F-1E20-4DFA-8D5E-3F3237A1CDAE}" type="presParOf" srcId="{4AB17D0C-01BB-4FED-B81F-48BF46B38ACD}" destId="{C9156EAF-5423-4A37-85A8-4F9515DD786D}" srcOrd="2" destOrd="0" presId="urn:microsoft.com/office/officeart/2005/8/layout/hChevron3"/>
    <dgm:cxn modelId="{3AA8F920-599D-4752-B558-EC67E7E027D6}" type="presParOf" srcId="{4AB17D0C-01BB-4FED-B81F-48BF46B38ACD}" destId="{1A30C836-0F6A-4239-AA04-6412E27779BB}" srcOrd="3" destOrd="0" presId="urn:microsoft.com/office/officeart/2005/8/layout/hChevron3"/>
    <dgm:cxn modelId="{55A75BD2-3BBA-4516-BABE-6463E62C4C87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Séquences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0890BBDD-D001-4218-8913-18BDA5A381C1}" type="presOf" srcId="{606FB656-7E63-4604-8DBA-F7D06350DB93}" destId="{E3E45077-202D-40F1-82F4-5F98B3AA4F44}" srcOrd="0" destOrd="0" presId="urn:microsoft.com/office/officeart/2005/8/layout/vList3"/>
    <dgm:cxn modelId="{1D514826-C418-45D1-99EC-C027256886E6}" type="presOf" srcId="{BFECC765-6A78-4BAB-A572-AFB37324A8F2}" destId="{1B358825-E2D9-4519-8511-51041E87980D}" srcOrd="0" destOrd="0" presId="urn:microsoft.com/office/officeart/2005/8/layout/vList3"/>
    <dgm:cxn modelId="{D91AB49D-5186-4FC6-AC01-C741228582F8}" type="presParOf" srcId="{1B358825-E2D9-4519-8511-51041E87980D}" destId="{C1E66543-61B2-494E-BF37-42905AE7888F}" srcOrd="0" destOrd="0" presId="urn:microsoft.com/office/officeart/2005/8/layout/vList3"/>
    <dgm:cxn modelId="{35C9EEC1-0C4A-4E6E-A476-ABB4F92313F1}" type="presParOf" srcId="{C1E66543-61B2-494E-BF37-42905AE7888F}" destId="{7D37D39F-0A0C-4EE3-8E76-1378681DBAC3}" srcOrd="0" destOrd="0" presId="urn:microsoft.com/office/officeart/2005/8/layout/vList3"/>
    <dgm:cxn modelId="{C84E6EE2-D61E-4F6F-B355-86F9E156D642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de Séquences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Définition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5416437-83F4-472D-BA83-1486F996C7A5}" type="presOf" srcId="{75737458-ED65-4467-9544-ACF0D6E032B7}" destId="{C9156EAF-5423-4A37-85A8-4F9515DD786D}" srcOrd="0" destOrd="0" presId="urn:microsoft.com/office/officeart/2005/8/layout/hChevron3"/>
    <dgm:cxn modelId="{FB17D0EA-22BA-4554-AC41-3CC9797D15F1}" type="presOf" srcId="{42A64B3F-4A8E-49C6-842A-1AD6F158FF56}" destId="{4AB17D0C-01BB-4FED-B81F-48BF46B38ACD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D7308139-D21F-47CB-850D-C528AE866C9F}" type="presOf" srcId="{0721312F-F5EF-4DA3-B63E-DE3AEC8FA2A2}" destId="{E55D189F-534C-42E8-A2B5-56B1D930A31F}" srcOrd="0" destOrd="0" presId="urn:microsoft.com/office/officeart/2005/8/layout/hChevron3"/>
    <dgm:cxn modelId="{04F1B6F3-AF47-47E5-8056-01871D6EDBDD}" type="presOf" srcId="{5F2915B0-FFC5-459C-B352-BBA733CBE224}" destId="{40368CA9-EB42-437A-BE95-F5CABA0E4DCD}" srcOrd="0" destOrd="0" presId="urn:microsoft.com/office/officeart/2005/8/layout/hChevron3"/>
    <dgm:cxn modelId="{881FA150-C026-4063-8C3A-76A8C1A2728F}" type="presParOf" srcId="{4AB17D0C-01BB-4FED-B81F-48BF46B38ACD}" destId="{40368CA9-EB42-437A-BE95-F5CABA0E4DCD}" srcOrd="0" destOrd="0" presId="urn:microsoft.com/office/officeart/2005/8/layout/hChevron3"/>
    <dgm:cxn modelId="{A709C5A8-07A8-496A-A98B-748C79541A26}" type="presParOf" srcId="{4AB17D0C-01BB-4FED-B81F-48BF46B38ACD}" destId="{D8977EEB-759C-4A87-A0CA-66BA730037AF}" srcOrd="1" destOrd="0" presId="urn:microsoft.com/office/officeart/2005/8/layout/hChevron3"/>
    <dgm:cxn modelId="{9AAC2E96-4265-47FF-8B1B-C568A013BFE1}" type="presParOf" srcId="{4AB17D0C-01BB-4FED-B81F-48BF46B38ACD}" destId="{C9156EAF-5423-4A37-85A8-4F9515DD786D}" srcOrd="2" destOrd="0" presId="urn:microsoft.com/office/officeart/2005/8/layout/hChevron3"/>
    <dgm:cxn modelId="{F30FBC05-2DD1-4413-AEDD-E752313E4125}" type="presParOf" srcId="{4AB17D0C-01BB-4FED-B81F-48BF46B38ACD}" destId="{1A30C836-0F6A-4239-AA04-6412E27779BB}" srcOrd="3" destOrd="0" presId="urn:microsoft.com/office/officeart/2005/8/layout/hChevron3"/>
    <dgm:cxn modelId="{F1057629-7CF1-4525-B2FF-36338ABBC893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Séquences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C4818F4A-22F7-4E4A-BA6D-5B6BDF55FBFC}" type="presOf" srcId="{606FB656-7E63-4604-8DBA-F7D06350DB93}" destId="{E3E45077-202D-40F1-82F4-5F98B3AA4F44}" srcOrd="0" destOrd="0" presId="urn:microsoft.com/office/officeart/2005/8/layout/vList3"/>
    <dgm:cxn modelId="{4459239E-06CB-4A7F-9DBD-521A4B476011}" type="presOf" srcId="{BFECC765-6A78-4BAB-A572-AFB37324A8F2}" destId="{1B358825-E2D9-4519-8511-51041E87980D}" srcOrd="0" destOrd="0" presId="urn:microsoft.com/office/officeart/2005/8/layout/vList3"/>
    <dgm:cxn modelId="{DE975B1C-DCDA-4D2E-992C-2DE2624CE7FD}" type="presParOf" srcId="{1B358825-E2D9-4519-8511-51041E87980D}" destId="{C1E66543-61B2-494E-BF37-42905AE7888F}" srcOrd="0" destOrd="0" presId="urn:microsoft.com/office/officeart/2005/8/layout/vList3"/>
    <dgm:cxn modelId="{0A62F9FC-B79E-45CB-8B23-E76E03F64D3B}" type="presParOf" srcId="{C1E66543-61B2-494E-BF37-42905AE7888F}" destId="{7D37D39F-0A0C-4EE3-8E76-1378681DBAC3}" srcOrd="0" destOrd="0" presId="urn:microsoft.com/office/officeart/2005/8/layout/vList3"/>
    <dgm:cxn modelId="{C84D0865-0C59-4B0D-BFCD-DBCE1476A177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Cas d’utilisation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69C641F2-C3B3-4975-8F1B-2979905FC16A}" type="presOf" srcId="{BFECC765-6A78-4BAB-A572-AFB37324A8F2}" destId="{1B358825-E2D9-4519-8511-51041E87980D}" srcOrd="0" destOrd="0" presId="urn:microsoft.com/office/officeart/2005/8/layout/vList3"/>
    <dgm:cxn modelId="{C3877D54-09D5-4DA2-9834-B4099BACFAC7}" type="presOf" srcId="{606FB656-7E63-4604-8DBA-F7D06350DB93}" destId="{E3E45077-202D-40F1-82F4-5F98B3AA4F44}" srcOrd="0" destOrd="0" presId="urn:microsoft.com/office/officeart/2005/8/layout/vList3"/>
    <dgm:cxn modelId="{97A2897C-FCDC-48BA-A0F7-933FC4A11E9E}" type="presParOf" srcId="{1B358825-E2D9-4519-8511-51041E87980D}" destId="{C1E66543-61B2-494E-BF37-42905AE7888F}" srcOrd="0" destOrd="0" presId="urn:microsoft.com/office/officeart/2005/8/layout/vList3"/>
    <dgm:cxn modelId="{DC0F7CEE-AE63-4D19-B981-506BF7D1CB68}" type="presParOf" srcId="{C1E66543-61B2-494E-BF37-42905AE7888F}" destId="{7D37D39F-0A0C-4EE3-8E76-1378681DBAC3}" srcOrd="0" destOrd="0" presId="urn:microsoft.com/office/officeart/2005/8/layout/vList3"/>
    <dgm:cxn modelId="{BC6927DD-A7C2-4104-841D-C59ECEE02A1D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de Séquences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Eléments de diagramme de séquence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401BB8D9-9C49-416D-9FAB-E5C8FF526C32}" type="presOf" srcId="{75737458-ED65-4467-9544-ACF0D6E032B7}" destId="{C9156EAF-5423-4A37-85A8-4F9515DD786D}" srcOrd="0" destOrd="0" presId="urn:microsoft.com/office/officeart/2005/8/layout/hChevron3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945079ED-404B-436C-B069-E0367FEF65EA}" type="presOf" srcId="{42A64B3F-4A8E-49C6-842A-1AD6F158FF56}" destId="{4AB17D0C-01BB-4FED-B81F-48BF46B38ACD}" srcOrd="0" destOrd="0" presId="urn:microsoft.com/office/officeart/2005/8/layout/hChevron3"/>
    <dgm:cxn modelId="{34C898B8-BBFC-4B25-BF96-9D3858659F98}" type="presOf" srcId="{0721312F-F5EF-4DA3-B63E-DE3AEC8FA2A2}" destId="{E55D189F-534C-42E8-A2B5-56B1D930A31F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A89B91BA-FF01-4393-A21F-33365B388186}" type="presOf" srcId="{5F2915B0-FFC5-459C-B352-BBA733CBE224}" destId="{40368CA9-EB42-437A-BE95-F5CABA0E4DCD}" srcOrd="0" destOrd="0" presId="urn:microsoft.com/office/officeart/2005/8/layout/hChevron3"/>
    <dgm:cxn modelId="{7B6FC19C-818F-4AE4-850E-5BFAD93F220E}" type="presParOf" srcId="{4AB17D0C-01BB-4FED-B81F-48BF46B38ACD}" destId="{40368CA9-EB42-437A-BE95-F5CABA0E4DCD}" srcOrd="0" destOrd="0" presId="urn:microsoft.com/office/officeart/2005/8/layout/hChevron3"/>
    <dgm:cxn modelId="{4F9295FB-E8A3-49AC-88EF-C9F7C61F30F4}" type="presParOf" srcId="{4AB17D0C-01BB-4FED-B81F-48BF46B38ACD}" destId="{D8977EEB-759C-4A87-A0CA-66BA730037AF}" srcOrd="1" destOrd="0" presId="urn:microsoft.com/office/officeart/2005/8/layout/hChevron3"/>
    <dgm:cxn modelId="{A2170C31-5CDD-4002-84F0-644E1827D1FA}" type="presParOf" srcId="{4AB17D0C-01BB-4FED-B81F-48BF46B38ACD}" destId="{C9156EAF-5423-4A37-85A8-4F9515DD786D}" srcOrd="2" destOrd="0" presId="urn:microsoft.com/office/officeart/2005/8/layout/hChevron3"/>
    <dgm:cxn modelId="{10C43F55-578F-4B6B-9881-2736D5A1A874}" type="presParOf" srcId="{4AB17D0C-01BB-4FED-B81F-48BF46B38ACD}" destId="{1A30C836-0F6A-4239-AA04-6412E27779BB}" srcOrd="3" destOrd="0" presId="urn:microsoft.com/office/officeart/2005/8/layout/hChevron3"/>
    <dgm:cxn modelId="{88A52A9C-3B37-41D4-BA9F-FE357861B4F4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Séquences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C0194DF8-1245-48A9-AB02-D435E0DA14EB}" type="presOf" srcId="{BFECC765-6A78-4BAB-A572-AFB37324A8F2}" destId="{1B358825-E2D9-4519-8511-51041E87980D}" srcOrd="0" destOrd="0" presId="urn:microsoft.com/office/officeart/2005/8/layout/vList3"/>
    <dgm:cxn modelId="{2D0846A7-20B7-4F8A-9794-14F1A4C4702A}" type="presOf" srcId="{606FB656-7E63-4604-8DBA-F7D06350DB93}" destId="{E3E45077-202D-40F1-82F4-5F98B3AA4F44}" srcOrd="0" destOrd="0" presId="urn:microsoft.com/office/officeart/2005/8/layout/vList3"/>
    <dgm:cxn modelId="{493DFB45-65CD-42BF-9773-D37D1001434B}" type="presParOf" srcId="{1B358825-E2D9-4519-8511-51041E87980D}" destId="{C1E66543-61B2-494E-BF37-42905AE7888F}" srcOrd="0" destOrd="0" presId="urn:microsoft.com/office/officeart/2005/8/layout/vList3"/>
    <dgm:cxn modelId="{3814BF31-B912-46E9-BDA7-C314760D0881}" type="presParOf" srcId="{C1E66543-61B2-494E-BF37-42905AE7888F}" destId="{7D37D39F-0A0C-4EE3-8E76-1378681DBAC3}" srcOrd="0" destOrd="0" presId="urn:microsoft.com/office/officeart/2005/8/layout/vList3"/>
    <dgm:cxn modelId="{E22C10A3-DBC1-46B0-93E0-786010FFFEC0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de Séquences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Eléments de diagramme de séquence 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8E81D3F6-10BB-4647-9F2E-28A637A56936}" type="presOf" srcId="{0721312F-F5EF-4DA3-B63E-DE3AEC8FA2A2}" destId="{E55D189F-534C-42E8-A2B5-56B1D930A31F}" srcOrd="0" destOrd="0" presId="urn:microsoft.com/office/officeart/2005/8/layout/hChevron3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25A5991D-698B-44B1-8506-8BD8F9FF4960}" type="presOf" srcId="{42A64B3F-4A8E-49C6-842A-1AD6F158FF56}" destId="{4AB17D0C-01BB-4FED-B81F-48BF46B38ACD}" srcOrd="0" destOrd="0" presId="urn:microsoft.com/office/officeart/2005/8/layout/hChevron3"/>
    <dgm:cxn modelId="{F72BCE11-1294-47E8-9F84-B3C742ACAB4C}" type="presOf" srcId="{75737458-ED65-4467-9544-ACF0D6E032B7}" destId="{C9156EAF-5423-4A37-85A8-4F9515DD786D}" srcOrd="0" destOrd="0" presId="urn:microsoft.com/office/officeart/2005/8/layout/hChevron3"/>
    <dgm:cxn modelId="{04C12E9A-0E27-4539-B99B-CD29EF916437}" type="presOf" srcId="{5F2915B0-FFC5-459C-B352-BBA733CBE224}" destId="{40368CA9-EB42-437A-BE95-F5CABA0E4DCD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FAC08C54-1469-431B-97C5-ED113C45E2A7}" type="presParOf" srcId="{4AB17D0C-01BB-4FED-B81F-48BF46B38ACD}" destId="{40368CA9-EB42-437A-BE95-F5CABA0E4DCD}" srcOrd="0" destOrd="0" presId="urn:microsoft.com/office/officeart/2005/8/layout/hChevron3"/>
    <dgm:cxn modelId="{E9655D99-90E5-45C7-B263-EDB2FA62C92F}" type="presParOf" srcId="{4AB17D0C-01BB-4FED-B81F-48BF46B38ACD}" destId="{D8977EEB-759C-4A87-A0CA-66BA730037AF}" srcOrd="1" destOrd="0" presId="urn:microsoft.com/office/officeart/2005/8/layout/hChevron3"/>
    <dgm:cxn modelId="{29BA36FA-7EA8-46AD-A130-534F2DA884CF}" type="presParOf" srcId="{4AB17D0C-01BB-4FED-B81F-48BF46B38ACD}" destId="{C9156EAF-5423-4A37-85A8-4F9515DD786D}" srcOrd="2" destOrd="0" presId="urn:microsoft.com/office/officeart/2005/8/layout/hChevron3"/>
    <dgm:cxn modelId="{093AF45F-4165-443F-AB90-0F46E4815E36}" type="presParOf" srcId="{4AB17D0C-01BB-4FED-B81F-48BF46B38ACD}" destId="{1A30C836-0F6A-4239-AA04-6412E27779BB}" srcOrd="3" destOrd="0" presId="urn:microsoft.com/office/officeart/2005/8/layout/hChevron3"/>
    <dgm:cxn modelId="{7B2EF80B-E8B9-4579-B8EE-0488AB2D656D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Séquences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BB877A26-06DD-42D5-9A4A-994383F0A248}" type="presOf" srcId="{BFECC765-6A78-4BAB-A572-AFB37324A8F2}" destId="{1B358825-E2D9-4519-8511-51041E87980D}" srcOrd="0" destOrd="0" presId="urn:microsoft.com/office/officeart/2005/8/layout/vList3"/>
    <dgm:cxn modelId="{FF29EA1B-F3E0-4DCD-93D6-DAFDF07108E3}" type="presOf" srcId="{606FB656-7E63-4604-8DBA-F7D06350DB93}" destId="{E3E45077-202D-40F1-82F4-5F98B3AA4F44}" srcOrd="0" destOrd="0" presId="urn:microsoft.com/office/officeart/2005/8/layout/vList3"/>
    <dgm:cxn modelId="{D3D6213F-E68C-4FE4-A93C-C3B89947C632}" type="presParOf" srcId="{1B358825-E2D9-4519-8511-51041E87980D}" destId="{C1E66543-61B2-494E-BF37-42905AE7888F}" srcOrd="0" destOrd="0" presId="urn:microsoft.com/office/officeart/2005/8/layout/vList3"/>
    <dgm:cxn modelId="{85F5503B-0A32-42D5-9485-F4D0C9150E47}" type="presParOf" srcId="{C1E66543-61B2-494E-BF37-42905AE7888F}" destId="{7D37D39F-0A0C-4EE3-8E76-1378681DBAC3}" srcOrd="0" destOrd="0" presId="urn:microsoft.com/office/officeart/2005/8/layout/vList3"/>
    <dgm:cxn modelId="{5E3B2CB7-09A0-4527-827C-27DB8975B48E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de Séquences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Création et destruction de lignes de vie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97A8F2E7-B1B1-44A9-AC3A-0651C4F33C00}" type="presOf" srcId="{75737458-ED65-4467-9544-ACF0D6E032B7}" destId="{C9156EAF-5423-4A37-85A8-4F9515DD786D}" srcOrd="0" destOrd="0" presId="urn:microsoft.com/office/officeart/2005/8/layout/hChevron3"/>
    <dgm:cxn modelId="{B4B39D36-1F3F-4228-A030-4DEFBAF85C81}" type="presOf" srcId="{0721312F-F5EF-4DA3-B63E-DE3AEC8FA2A2}" destId="{E55D189F-534C-42E8-A2B5-56B1D930A31F}" srcOrd="0" destOrd="0" presId="urn:microsoft.com/office/officeart/2005/8/layout/hChevron3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51691432-69B9-4542-8F6F-32D6F20739D2}" type="presOf" srcId="{42A64B3F-4A8E-49C6-842A-1AD6F158FF56}" destId="{4AB17D0C-01BB-4FED-B81F-48BF46B38ACD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2974EC62-4686-497F-8C7C-8CDEB288960B}" type="presOf" srcId="{5F2915B0-FFC5-459C-B352-BBA733CBE224}" destId="{40368CA9-EB42-437A-BE95-F5CABA0E4DCD}" srcOrd="0" destOrd="0" presId="urn:microsoft.com/office/officeart/2005/8/layout/hChevron3"/>
    <dgm:cxn modelId="{137BC0BF-1ECD-46D7-8F47-6F8EC7ACBDB5}" type="presParOf" srcId="{4AB17D0C-01BB-4FED-B81F-48BF46B38ACD}" destId="{40368CA9-EB42-437A-BE95-F5CABA0E4DCD}" srcOrd="0" destOrd="0" presId="urn:microsoft.com/office/officeart/2005/8/layout/hChevron3"/>
    <dgm:cxn modelId="{F994816A-55BF-4317-9116-3114D5E37351}" type="presParOf" srcId="{4AB17D0C-01BB-4FED-B81F-48BF46B38ACD}" destId="{D8977EEB-759C-4A87-A0CA-66BA730037AF}" srcOrd="1" destOrd="0" presId="urn:microsoft.com/office/officeart/2005/8/layout/hChevron3"/>
    <dgm:cxn modelId="{48427872-9ADC-424D-8B80-703421B5164A}" type="presParOf" srcId="{4AB17D0C-01BB-4FED-B81F-48BF46B38ACD}" destId="{C9156EAF-5423-4A37-85A8-4F9515DD786D}" srcOrd="2" destOrd="0" presId="urn:microsoft.com/office/officeart/2005/8/layout/hChevron3"/>
    <dgm:cxn modelId="{9AFBAC0D-22C8-495D-A394-D42C7C2FBED7}" type="presParOf" srcId="{4AB17D0C-01BB-4FED-B81F-48BF46B38ACD}" destId="{1A30C836-0F6A-4239-AA04-6412E27779BB}" srcOrd="3" destOrd="0" presId="urn:microsoft.com/office/officeart/2005/8/layout/hChevron3"/>
    <dgm:cxn modelId="{9FEC0E1D-5FA9-4FB2-A2BB-98D0BBC45C35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Séquences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857F4BCD-D467-44F9-A040-7CD37953D4D0}" type="presOf" srcId="{606FB656-7E63-4604-8DBA-F7D06350DB93}" destId="{E3E45077-202D-40F1-82F4-5F98B3AA4F44}" srcOrd="0" destOrd="0" presId="urn:microsoft.com/office/officeart/2005/8/layout/vList3"/>
    <dgm:cxn modelId="{21403EEF-45D3-4599-B85F-01E2C1A778EE}" type="presOf" srcId="{BFECC765-6A78-4BAB-A572-AFB37324A8F2}" destId="{1B358825-E2D9-4519-8511-51041E87980D}" srcOrd="0" destOrd="0" presId="urn:microsoft.com/office/officeart/2005/8/layout/vList3"/>
    <dgm:cxn modelId="{A266E2E2-32FD-4B89-8B22-2550C253AE7F}" type="presParOf" srcId="{1B358825-E2D9-4519-8511-51041E87980D}" destId="{C1E66543-61B2-494E-BF37-42905AE7888F}" srcOrd="0" destOrd="0" presId="urn:microsoft.com/office/officeart/2005/8/layout/vList3"/>
    <dgm:cxn modelId="{30985478-1AFB-42DE-9ABC-867EAA0659B8}" type="presParOf" srcId="{C1E66543-61B2-494E-BF37-42905AE7888F}" destId="{7D37D39F-0A0C-4EE3-8E76-1378681DBAC3}" srcOrd="0" destOrd="0" presId="urn:microsoft.com/office/officeart/2005/8/layout/vList3"/>
    <dgm:cxn modelId="{148124BF-65E6-4C8C-8400-3EB2D7BBA474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de Séquences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Exemple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CCE1B8C-7421-43BC-AD42-AFFCD393255A}" type="presOf" srcId="{0721312F-F5EF-4DA3-B63E-DE3AEC8FA2A2}" destId="{E55D189F-534C-42E8-A2B5-56B1D930A31F}" srcOrd="0" destOrd="0" presId="urn:microsoft.com/office/officeart/2005/8/layout/hChevron3"/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ABF0F05D-48AE-4098-A59E-BFC1F69B625B}" type="presOf" srcId="{42A64B3F-4A8E-49C6-842A-1AD6F158FF56}" destId="{4AB17D0C-01BB-4FED-B81F-48BF46B38ACD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50E707C4-16F2-4679-BA79-246CE9E4DFB1}" type="presOf" srcId="{5F2915B0-FFC5-459C-B352-BBA733CBE224}" destId="{40368CA9-EB42-437A-BE95-F5CABA0E4DCD}" srcOrd="0" destOrd="0" presId="urn:microsoft.com/office/officeart/2005/8/layout/hChevron3"/>
    <dgm:cxn modelId="{7554A14A-36FB-451E-AAF6-DB48BDEE95A8}" type="presOf" srcId="{75737458-ED65-4467-9544-ACF0D6E032B7}" destId="{C9156EAF-5423-4A37-85A8-4F9515DD786D}" srcOrd="0" destOrd="0" presId="urn:microsoft.com/office/officeart/2005/8/layout/hChevron3"/>
    <dgm:cxn modelId="{530AF987-19FD-42D1-9E0B-38A201A53E19}" type="presParOf" srcId="{4AB17D0C-01BB-4FED-B81F-48BF46B38ACD}" destId="{40368CA9-EB42-437A-BE95-F5CABA0E4DCD}" srcOrd="0" destOrd="0" presId="urn:microsoft.com/office/officeart/2005/8/layout/hChevron3"/>
    <dgm:cxn modelId="{4B9620E1-7462-4654-9845-EFA76C8D29D9}" type="presParOf" srcId="{4AB17D0C-01BB-4FED-B81F-48BF46B38ACD}" destId="{D8977EEB-759C-4A87-A0CA-66BA730037AF}" srcOrd="1" destOrd="0" presId="urn:microsoft.com/office/officeart/2005/8/layout/hChevron3"/>
    <dgm:cxn modelId="{F3C827A4-9658-42AF-9056-3CE0D161919E}" type="presParOf" srcId="{4AB17D0C-01BB-4FED-B81F-48BF46B38ACD}" destId="{C9156EAF-5423-4A37-85A8-4F9515DD786D}" srcOrd="2" destOrd="0" presId="urn:microsoft.com/office/officeart/2005/8/layout/hChevron3"/>
    <dgm:cxn modelId="{F55B16C2-2A6E-48D4-85AB-EBBF96CBCFE1}" type="presParOf" srcId="{4AB17D0C-01BB-4FED-B81F-48BF46B38ACD}" destId="{1A30C836-0F6A-4239-AA04-6412E27779BB}" srcOrd="3" destOrd="0" presId="urn:microsoft.com/office/officeart/2005/8/layout/hChevron3"/>
    <dgm:cxn modelId="{D9782A8E-44DF-43D3-8053-A6B55FEF2191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d’état-transition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9746FD4F-4A7F-48D0-9FA8-76B4EA0ED74A}" type="presOf" srcId="{BFECC765-6A78-4BAB-A572-AFB37324A8F2}" destId="{1B358825-E2D9-4519-8511-51041E87980D}" srcOrd="0" destOrd="0" presId="urn:microsoft.com/office/officeart/2005/8/layout/vList3"/>
    <dgm:cxn modelId="{041F2C07-7925-415A-AD6A-3014BCCD658E}" type="presOf" srcId="{606FB656-7E63-4604-8DBA-F7D06350DB93}" destId="{E3E45077-202D-40F1-82F4-5F98B3AA4F44}" srcOrd="0" destOrd="0" presId="urn:microsoft.com/office/officeart/2005/8/layout/vList3"/>
    <dgm:cxn modelId="{68CA92B1-809F-46F6-96FE-6C393D95113C}" type="presParOf" srcId="{1B358825-E2D9-4519-8511-51041E87980D}" destId="{C1E66543-61B2-494E-BF37-42905AE7888F}" srcOrd="0" destOrd="0" presId="urn:microsoft.com/office/officeart/2005/8/layout/vList3"/>
    <dgm:cxn modelId="{D5CD0AA1-17E4-49DB-93CB-614F969503BC}" type="presParOf" srcId="{C1E66543-61B2-494E-BF37-42905AE7888F}" destId="{7D37D39F-0A0C-4EE3-8E76-1378681DBAC3}" srcOrd="0" destOrd="0" presId="urn:microsoft.com/office/officeart/2005/8/layout/vList3"/>
    <dgm:cxn modelId="{FFCD58F9-645A-4D7C-A85A-C9F1451E1D65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d’état-transition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Définition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8DA493A-8F41-4726-AA80-FE7D7F8B334F}" type="presOf" srcId="{5F2915B0-FFC5-459C-B352-BBA733CBE224}" destId="{40368CA9-EB42-437A-BE95-F5CABA0E4DCD}" srcOrd="0" destOrd="0" presId="urn:microsoft.com/office/officeart/2005/8/layout/hChevron3"/>
    <dgm:cxn modelId="{8AFE453B-CB52-4F7D-B8A8-8CC5A774FA24}" type="presOf" srcId="{42A64B3F-4A8E-49C6-842A-1AD6F158FF56}" destId="{4AB17D0C-01BB-4FED-B81F-48BF46B38ACD}" srcOrd="0" destOrd="0" presId="urn:microsoft.com/office/officeart/2005/8/layout/hChevron3"/>
    <dgm:cxn modelId="{E74F9017-83F8-4AA9-90EF-56FA8E1D7A5F}" type="presOf" srcId="{75737458-ED65-4467-9544-ACF0D6E032B7}" destId="{C9156EAF-5423-4A37-85A8-4F9515DD786D}" srcOrd="0" destOrd="0" presId="urn:microsoft.com/office/officeart/2005/8/layout/hChevron3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F1075307-E7CD-41A9-8430-CC28890A25E9}" type="presOf" srcId="{0721312F-F5EF-4DA3-B63E-DE3AEC8FA2A2}" destId="{E55D189F-534C-42E8-A2B5-56B1D930A31F}" srcOrd="0" destOrd="0" presId="urn:microsoft.com/office/officeart/2005/8/layout/hChevron3"/>
    <dgm:cxn modelId="{65CD7269-C616-4C68-B1C7-78E60010B059}" type="presParOf" srcId="{4AB17D0C-01BB-4FED-B81F-48BF46B38ACD}" destId="{40368CA9-EB42-437A-BE95-F5CABA0E4DCD}" srcOrd="0" destOrd="0" presId="urn:microsoft.com/office/officeart/2005/8/layout/hChevron3"/>
    <dgm:cxn modelId="{97ACFA48-ED28-44A2-9111-C195BA5384D1}" type="presParOf" srcId="{4AB17D0C-01BB-4FED-B81F-48BF46B38ACD}" destId="{D8977EEB-759C-4A87-A0CA-66BA730037AF}" srcOrd="1" destOrd="0" presId="urn:microsoft.com/office/officeart/2005/8/layout/hChevron3"/>
    <dgm:cxn modelId="{58DF985F-0646-4E2B-9AC3-0DA2D86FAA0F}" type="presParOf" srcId="{4AB17D0C-01BB-4FED-B81F-48BF46B38ACD}" destId="{C9156EAF-5423-4A37-85A8-4F9515DD786D}" srcOrd="2" destOrd="0" presId="urn:microsoft.com/office/officeart/2005/8/layout/hChevron3"/>
    <dgm:cxn modelId="{89B478F4-18DD-4E88-A35D-BBD4685E3C1C}" type="presParOf" srcId="{4AB17D0C-01BB-4FED-B81F-48BF46B38ACD}" destId="{1A30C836-0F6A-4239-AA04-6412E27779BB}" srcOrd="3" destOrd="0" presId="urn:microsoft.com/office/officeart/2005/8/layout/hChevron3"/>
    <dgm:cxn modelId="{11DF1D4C-2661-4C65-9E85-974C28C7E3A0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d’état-transition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1992A6F4-4B41-4680-BB1F-601660A730DE}" type="presOf" srcId="{BFECC765-6A78-4BAB-A572-AFB37324A8F2}" destId="{1B358825-E2D9-4519-8511-51041E87980D}" srcOrd="0" destOrd="0" presId="urn:microsoft.com/office/officeart/2005/8/layout/vList3"/>
    <dgm:cxn modelId="{FECE1217-C435-48AC-9ADD-AB01A63410C7}" type="presOf" srcId="{606FB656-7E63-4604-8DBA-F7D06350DB93}" destId="{E3E45077-202D-40F1-82F4-5F98B3AA4F44}" srcOrd="0" destOrd="0" presId="urn:microsoft.com/office/officeart/2005/8/layout/vList3"/>
    <dgm:cxn modelId="{49954A82-E868-4B78-82BD-07B91A18C505}" type="presParOf" srcId="{1B358825-E2D9-4519-8511-51041E87980D}" destId="{C1E66543-61B2-494E-BF37-42905AE7888F}" srcOrd="0" destOrd="0" presId="urn:microsoft.com/office/officeart/2005/8/layout/vList3"/>
    <dgm:cxn modelId="{05C75583-F09A-4FBF-A93C-86770552271A}" type="presParOf" srcId="{C1E66543-61B2-494E-BF37-42905AE7888F}" destId="{7D37D39F-0A0C-4EE3-8E76-1378681DBAC3}" srcOrd="0" destOrd="0" presId="urn:microsoft.com/office/officeart/2005/8/layout/vList3"/>
    <dgm:cxn modelId="{5DEAC326-A93B-4564-AD6A-CF40AC809B29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de cas d’utilisation</a:t>
          </a:r>
          <a:endParaRPr lang="fr-FR" sz="1100" noProof="0" dirty="0">
            <a:solidFill>
              <a:schemeClr val="bg1"/>
            </a:solidFill>
          </a:endParaRP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Relations entre cas d’utilisation et acteurs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507A327-02B1-48FB-BB4D-B07009A946DB}" type="presOf" srcId="{0721312F-F5EF-4DA3-B63E-DE3AEC8FA2A2}" destId="{E55D189F-534C-42E8-A2B5-56B1D930A31F}" srcOrd="0" destOrd="0" presId="urn:microsoft.com/office/officeart/2005/8/layout/hChevron3"/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AB2862CD-8A0D-4462-8C0B-894737B89856}" type="presOf" srcId="{5F2915B0-FFC5-459C-B352-BBA733CBE224}" destId="{40368CA9-EB42-437A-BE95-F5CABA0E4DCD}" srcOrd="0" destOrd="0" presId="urn:microsoft.com/office/officeart/2005/8/layout/hChevron3"/>
    <dgm:cxn modelId="{EE96C3C7-66FC-41B6-A021-CEC09F467D81}" type="presOf" srcId="{42A64B3F-4A8E-49C6-842A-1AD6F158FF56}" destId="{4AB17D0C-01BB-4FED-B81F-48BF46B38ACD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6B4ADC99-2291-4D15-A519-627E9B6833F2}" type="presOf" srcId="{75737458-ED65-4467-9544-ACF0D6E032B7}" destId="{C9156EAF-5423-4A37-85A8-4F9515DD786D}" srcOrd="0" destOrd="0" presId="urn:microsoft.com/office/officeart/2005/8/layout/hChevron3"/>
    <dgm:cxn modelId="{7C14D109-94D8-45E3-949F-6A1E0569B409}" type="presParOf" srcId="{4AB17D0C-01BB-4FED-B81F-48BF46B38ACD}" destId="{40368CA9-EB42-437A-BE95-F5CABA0E4DCD}" srcOrd="0" destOrd="0" presId="urn:microsoft.com/office/officeart/2005/8/layout/hChevron3"/>
    <dgm:cxn modelId="{075E4BBA-E7C2-4093-8CAE-37C4972C9DCD}" type="presParOf" srcId="{4AB17D0C-01BB-4FED-B81F-48BF46B38ACD}" destId="{D8977EEB-759C-4A87-A0CA-66BA730037AF}" srcOrd="1" destOrd="0" presId="urn:microsoft.com/office/officeart/2005/8/layout/hChevron3"/>
    <dgm:cxn modelId="{6D8BCBBC-4790-4CC8-AF3D-01C9B68647D2}" type="presParOf" srcId="{4AB17D0C-01BB-4FED-B81F-48BF46B38ACD}" destId="{C9156EAF-5423-4A37-85A8-4F9515DD786D}" srcOrd="2" destOrd="0" presId="urn:microsoft.com/office/officeart/2005/8/layout/hChevron3"/>
    <dgm:cxn modelId="{C8FBA99E-BF52-4FEE-85F9-BB580A64A07A}" type="presParOf" srcId="{4AB17D0C-01BB-4FED-B81F-48BF46B38ACD}" destId="{1A30C836-0F6A-4239-AA04-6412E27779BB}" srcOrd="3" destOrd="0" presId="urn:microsoft.com/office/officeart/2005/8/layout/hChevron3"/>
    <dgm:cxn modelId="{BD81A5C9-6E8E-488A-87AE-8BCF78C6661F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d’état-transition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Etat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DCB52E9-509C-4C17-82A2-F435F0E73E3C}" type="presOf" srcId="{42A64B3F-4A8E-49C6-842A-1AD6F158FF56}" destId="{4AB17D0C-01BB-4FED-B81F-48BF46B38ACD}" srcOrd="0" destOrd="0" presId="urn:microsoft.com/office/officeart/2005/8/layout/hChevron3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CEF94183-C1E0-45B0-9FAB-904299881E1C}" type="presOf" srcId="{5F2915B0-FFC5-459C-B352-BBA733CBE224}" destId="{40368CA9-EB42-437A-BE95-F5CABA0E4DCD}" srcOrd="0" destOrd="0" presId="urn:microsoft.com/office/officeart/2005/8/layout/hChevron3"/>
    <dgm:cxn modelId="{65EE5765-F874-4827-AC9A-ED381476EA79}" type="presOf" srcId="{0721312F-F5EF-4DA3-B63E-DE3AEC8FA2A2}" destId="{E55D189F-534C-42E8-A2B5-56B1D930A31F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878E0F3A-2B66-43B6-9D64-9DEFC4D56757}" type="presOf" srcId="{75737458-ED65-4467-9544-ACF0D6E032B7}" destId="{C9156EAF-5423-4A37-85A8-4F9515DD786D}" srcOrd="0" destOrd="0" presId="urn:microsoft.com/office/officeart/2005/8/layout/hChevron3"/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D198C99B-9702-4920-AF56-20824944D3EE}" type="presParOf" srcId="{4AB17D0C-01BB-4FED-B81F-48BF46B38ACD}" destId="{40368CA9-EB42-437A-BE95-F5CABA0E4DCD}" srcOrd="0" destOrd="0" presId="urn:microsoft.com/office/officeart/2005/8/layout/hChevron3"/>
    <dgm:cxn modelId="{F6B35BEE-4DE9-49E6-B1CF-3A0CCB338A5B}" type="presParOf" srcId="{4AB17D0C-01BB-4FED-B81F-48BF46B38ACD}" destId="{D8977EEB-759C-4A87-A0CA-66BA730037AF}" srcOrd="1" destOrd="0" presId="urn:microsoft.com/office/officeart/2005/8/layout/hChevron3"/>
    <dgm:cxn modelId="{DFCB0EF0-D6E9-4204-B660-0677F1CBA158}" type="presParOf" srcId="{4AB17D0C-01BB-4FED-B81F-48BF46B38ACD}" destId="{C9156EAF-5423-4A37-85A8-4F9515DD786D}" srcOrd="2" destOrd="0" presId="urn:microsoft.com/office/officeart/2005/8/layout/hChevron3"/>
    <dgm:cxn modelId="{7ECDD1BA-63D4-44D2-9652-BA0987BC4AF8}" type="presParOf" srcId="{4AB17D0C-01BB-4FED-B81F-48BF46B38ACD}" destId="{1A30C836-0F6A-4239-AA04-6412E27779BB}" srcOrd="3" destOrd="0" presId="urn:microsoft.com/office/officeart/2005/8/layout/hChevron3"/>
    <dgm:cxn modelId="{74742A98-B21E-40AB-9FA3-461336351801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d’état-transition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9B146C06-4B77-43C6-A4B5-94B6FDDFB0CF}" type="presOf" srcId="{606FB656-7E63-4604-8DBA-F7D06350DB93}" destId="{E3E45077-202D-40F1-82F4-5F98B3AA4F44}" srcOrd="0" destOrd="0" presId="urn:microsoft.com/office/officeart/2005/8/layout/vList3"/>
    <dgm:cxn modelId="{E21B1A97-B996-427D-8933-3740ED331309}" type="presOf" srcId="{BFECC765-6A78-4BAB-A572-AFB37324A8F2}" destId="{1B358825-E2D9-4519-8511-51041E87980D}" srcOrd="0" destOrd="0" presId="urn:microsoft.com/office/officeart/2005/8/layout/vList3"/>
    <dgm:cxn modelId="{7D7C823D-6E53-44CC-B605-DD2B750B49F8}" type="presParOf" srcId="{1B358825-E2D9-4519-8511-51041E87980D}" destId="{C1E66543-61B2-494E-BF37-42905AE7888F}" srcOrd="0" destOrd="0" presId="urn:microsoft.com/office/officeart/2005/8/layout/vList3"/>
    <dgm:cxn modelId="{699C6972-83AD-47F8-8CB0-CF1BB356EB85}" type="presParOf" srcId="{C1E66543-61B2-494E-BF37-42905AE7888F}" destId="{7D37D39F-0A0C-4EE3-8E76-1378681DBAC3}" srcOrd="0" destOrd="0" presId="urn:microsoft.com/office/officeart/2005/8/layout/vList3"/>
    <dgm:cxn modelId="{49814C97-C69F-4AEC-B512-A49BB0F1B01F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d’état-transition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Transition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B11974FB-2EB6-4F76-9AC9-51D8C604BBB7}" type="presOf" srcId="{75737458-ED65-4467-9544-ACF0D6E032B7}" destId="{C9156EAF-5423-4A37-85A8-4F9515DD786D}" srcOrd="0" destOrd="0" presId="urn:microsoft.com/office/officeart/2005/8/layout/hChevron3"/>
    <dgm:cxn modelId="{6DD215C2-DDF0-4FA4-93F0-5778308860D8}" type="presOf" srcId="{42A64B3F-4A8E-49C6-842A-1AD6F158FF56}" destId="{4AB17D0C-01BB-4FED-B81F-48BF46B38ACD}" srcOrd="0" destOrd="0" presId="urn:microsoft.com/office/officeart/2005/8/layout/hChevron3"/>
    <dgm:cxn modelId="{4AB71510-DE3F-4360-9707-4AFB7CAB8234}" type="presOf" srcId="{5F2915B0-FFC5-459C-B352-BBA733CBE224}" destId="{40368CA9-EB42-437A-BE95-F5CABA0E4DCD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0A4A0FE2-6071-4D15-BB27-69F8920B7A82}" type="presOf" srcId="{0721312F-F5EF-4DA3-B63E-DE3AEC8FA2A2}" destId="{E55D189F-534C-42E8-A2B5-56B1D930A31F}" srcOrd="0" destOrd="0" presId="urn:microsoft.com/office/officeart/2005/8/layout/hChevron3"/>
    <dgm:cxn modelId="{120271F1-2051-475D-8747-9F57F55B5B3E}" type="presParOf" srcId="{4AB17D0C-01BB-4FED-B81F-48BF46B38ACD}" destId="{40368CA9-EB42-437A-BE95-F5CABA0E4DCD}" srcOrd="0" destOrd="0" presId="urn:microsoft.com/office/officeart/2005/8/layout/hChevron3"/>
    <dgm:cxn modelId="{512F8FAD-4AD1-4CD0-8DE6-BB489525F3C0}" type="presParOf" srcId="{4AB17D0C-01BB-4FED-B81F-48BF46B38ACD}" destId="{D8977EEB-759C-4A87-A0CA-66BA730037AF}" srcOrd="1" destOrd="0" presId="urn:microsoft.com/office/officeart/2005/8/layout/hChevron3"/>
    <dgm:cxn modelId="{3BF316DF-7167-4A7B-8149-EE736A2225B6}" type="presParOf" srcId="{4AB17D0C-01BB-4FED-B81F-48BF46B38ACD}" destId="{C9156EAF-5423-4A37-85A8-4F9515DD786D}" srcOrd="2" destOrd="0" presId="urn:microsoft.com/office/officeart/2005/8/layout/hChevron3"/>
    <dgm:cxn modelId="{210057DE-0709-452E-B58D-3E9A959174CA}" type="presParOf" srcId="{4AB17D0C-01BB-4FED-B81F-48BF46B38ACD}" destId="{1A30C836-0F6A-4239-AA04-6412E27779BB}" srcOrd="3" destOrd="0" presId="urn:microsoft.com/office/officeart/2005/8/layout/hChevron3"/>
    <dgm:cxn modelId="{A25FF449-CB7B-4BA6-BF9E-749D4EDDCBEA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d’état-transition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28564B38-504C-418F-BB80-33C404488B05}" type="presOf" srcId="{BFECC765-6A78-4BAB-A572-AFB37324A8F2}" destId="{1B358825-E2D9-4519-8511-51041E87980D}" srcOrd="0" destOrd="0" presId="urn:microsoft.com/office/officeart/2005/8/layout/vList3"/>
    <dgm:cxn modelId="{84D43E5F-47BA-4D9C-9AC8-997CA0440556}" type="presOf" srcId="{606FB656-7E63-4604-8DBA-F7D06350DB93}" destId="{E3E45077-202D-40F1-82F4-5F98B3AA4F44}" srcOrd="0" destOrd="0" presId="urn:microsoft.com/office/officeart/2005/8/layout/vList3"/>
    <dgm:cxn modelId="{AA570230-6B58-4346-BB18-51F4E6F0B955}" type="presParOf" srcId="{1B358825-E2D9-4519-8511-51041E87980D}" destId="{C1E66543-61B2-494E-BF37-42905AE7888F}" srcOrd="0" destOrd="0" presId="urn:microsoft.com/office/officeart/2005/8/layout/vList3"/>
    <dgm:cxn modelId="{D23F7C09-179C-40E5-91F6-D414F046D220}" type="presParOf" srcId="{C1E66543-61B2-494E-BF37-42905AE7888F}" destId="{7D37D39F-0A0C-4EE3-8E76-1378681DBAC3}" srcOrd="0" destOrd="0" presId="urn:microsoft.com/office/officeart/2005/8/layout/vList3"/>
    <dgm:cxn modelId="{F3A4C905-613F-454C-AAB5-9357AB4F3719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d’état-transition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Exemple Pratique 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E665B59-B7EB-401D-A752-DE2456F76F0D}" type="presOf" srcId="{75737458-ED65-4467-9544-ACF0D6E032B7}" destId="{C9156EAF-5423-4A37-85A8-4F9515DD786D}" srcOrd="0" destOrd="0" presId="urn:microsoft.com/office/officeart/2005/8/layout/hChevron3"/>
    <dgm:cxn modelId="{0DC4E2BE-EDB2-47C2-AB49-94C24C248121}" type="presOf" srcId="{42A64B3F-4A8E-49C6-842A-1AD6F158FF56}" destId="{4AB17D0C-01BB-4FED-B81F-48BF46B38ACD}" srcOrd="0" destOrd="0" presId="urn:microsoft.com/office/officeart/2005/8/layout/hChevron3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1E17BED9-2E53-4EE5-9F47-A739FBA2D08D}" type="presOf" srcId="{5F2915B0-FFC5-459C-B352-BBA733CBE224}" destId="{40368CA9-EB42-437A-BE95-F5CABA0E4DCD}" srcOrd="0" destOrd="0" presId="urn:microsoft.com/office/officeart/2005/8/layout/hChevron3"/>
    <dgm:cxn modelId="{FEFA3773-718B-4980-AE4A-CA1286095646}" type="presOf" srcId="{0721312F-F5EF-4DA3-B63E-DE3AEC8FA2A2}" destId="{E55D189F-534C-42E8-A2B5-56B1D930A31F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FC568117-50A1-41BF-BA0F-3356785A0FA6}" type="presParOf" srcId="{4AB17D0C-01BB-4FED-B81F-48BF46B38ACD}" destId="{40368CA9-EB42-437A-BE95-F5CABA0E4DCD}" srcOrd="0" destOrd="0" presId="urn:microsoft.com/office/officeart/2005/8/layout/hChevron3"/>
    <dgm:cxn modelId="{505CFDEC-BEE0-40D6-AEFB-3A27B22BF387}" type="presParOf" srcId="{4AB17D0C-01BB-4FED-B81F-48BF46B38ACD}" destId="{D8977EEB-759C-4A87-A0CA-66BA730037AF}" srcOrd="1" destOrd="0" presId="urn:microsoft.com/office/officeart/2005/8/layout/hChevron3"/>
    <dgm:cxn modelId="{31F03796-243D-429E-8637-7E1981754F61}" type="presParOf" srcId="{4AB17D0C-01BB-4FED-B81F-48BF46B38ACD}" destId="{C9156EAF-5423-4A37-85A8-4F9515DD786D}" srcOrd="2" destOrd="0" presId="urn:microsoft.com/office/officeart/2005/8/layout/hChevron3"/>
    <dgm:cxn modelId="{81D80629-3046-4FE2-8720-EE542F8A336C}" type="presParOf" srcId="{4AB17D0C-01BB-4FED-B81F-48BF46B38ACD}" destId="{1A30C836-0F6A-4239-AA04-6412E27779BB}" srcOrd="3" destOrd="0" presId="urn:microsoft.com/office/officeart/2005/8/layout/hChevron3"/>
    <dgm:cxn modelId="{A70682CC-E3C4-42C8-9B1E-18106E972FEF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/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d’activités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8CC3407C-E7A6-4EC2-AC64-CF9EC9AFD105}" type="presOf" srcId="{606FB656-7E63-4604-8DBA-F7D06350DB93}" destId="{E3E45077-202D-40F1-82F4-5F98B3AA4F44}" srcOrd="0" destOrd="0" presId="urn:microsoft.com/office/officeart/2005/8/layout/vList3"/>
    <dgm:cxn modelId="{A6E777B6-7B28-4826-A354-1BFEF6CE60E0}" type="presOf" srcId="{BFECC765-6A78-4BAB-A572-AFB37324A8F2}" destId="{1B358825-E2D9-4519-8511-51041E87980D}" srcOrd="0" destOrd="0" presId="urn:microsoft.com/office/officeart/2005/8/layout/vList3"/>
    <dgm:cxn modelId="{CDB3B00D-7BE2-4710-BB75-DFC6862338BB}" type="presParOf" srcId="{1B358825-E2D9-4519-8511-51041E87980D}" destId="{C1E66543-61B2-494E-BF37-42905AE7888F}" srcOrd="0" destOrd="0" presId="urn:microsoft.com/office/officeart/2005/8/layout/vList3"/>
    <dgm:cxn modelId="{863E704D-216F-42D0-9C2F-619DE494E9A3}" type="presParOf" srcId="{C1E66543-61B2-494E-BF37-42905AE7888F}" destId="{7D37D39F-0A0C-4EE3-8E76-1378681DBAC3}" srcOrd="0" destOrd="0" presId="urn:microsoft.com/office/officeart/2005/8/layout/vList3"/>
    <dgm:cxn modelId="{EB291F60-BA25-44DF-8713-6DBBC07A7A61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d’activités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Définition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7A23139-EB5C-4578-B3D2-B916E262948A}" type="presOf" srcId="{75737458-ED65-4467-9544-ACF0D6E032B7}" destId="{C9156EAF-5423-4A37-85A8-4F9515DD786D}" srcOrd="0" destOrd="0" presId="urn:microsoft.com/office/officeart/2005/8/layout/hChevron3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2D5307AA-5F57-461D-B6BE-D67136D2C174}" type="presOf" srcId="{42A64B3F-4A8E-49C6-842A-1AD6F158FF56}" destId="{4AB17D0C-01BB-4FED-B81F-48BF46B38ACD}" srcOrd="0" destOrd="0" presId="urn:microsoft.com/office/officeart/2005/8/layout/hChevron3"/>
    <dgm:cxn modelId="{94490789-3884-43AE-B988-AF6D758ACAFA}" type="presOf" srcId="{5F2915B0-FFC5-459C-B352-BBA733CBE224}" destId="{40368CA9-EB42-437A-BE95-F5CABA0E4DCD}" srcOrd="0" destOrd="0" presId="urn:microsoft.com/office/officeart/2005/8/layout/hChevron3"/>
    <dgm:cxn modelId="{1E96153B-A313-4F98-9961-FBCDE8601305}" type="presOf" srcId="{0721312F-F5EF-4DA3-B63E-DE3AEC8FA2A2}" destId="{E55D189F-534C-42E8-A2B5-56B1D930A31F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14EA0241-6F28-493C-95AE-230AEFA17CB1}" type="presParOf" srcId="{4AB17D0C-01BB-4FED-B81F-48BF46B38ACD}" destId="{40368CA9-EB42-437A-BE95-F5CABA0E4DCD}" srcOrd="0" destOrd="0" presId="urn:microsoft.com/office/officeart/2005/8/layout/hChevron3"/>
    <dgm:cxn modelId="{B74A7585-C91F-44B3-B1CC-D7C049C63583}" type="presParOf" srcId="{4AB17D0C-01BB-4FED-B81F-48BF46B38ACD}" destId="{D8977EEB-759C-4A87-A0CA-66BA730037AF}" srcOrd="1" destOrd="0" presId="urn:microsoft.com/office/officeart/2005/8/layout/hChevron3"/>
    <dgm:cxn modelId="{C8386BB0-0FDC-4C6E-AD18-090A787C18B2}" type="presParOf" srcId="{4AB17D0C-01BB-4FED-B81F-48BF46B38ACD}" destId="{C9156EAF-5423-4A37-85A8-4F9515DD786D}" srcOrd="2" destOrd="0" presId="urn:microsoft.com/office/officeart/2005/8/layout/hChevron3"/>
    <dgm:cxn modelId="{142BB920-BB7B-4F66-B82D-AB0742204AE5}" type="presParOf" srcId="{4AB17D0C-01BB-4FED-B81F-48BF46B38ACD}" destId="{1A30C836-0F6A-4239-AA04-6412E27779BB}" srcOrd="3" destOrd="0" presId="urn:microsoft.com/office/officeart/2005/8/layout/hChevron3"/>
    <dgm:cxn modelId="{CAE4F08A-723F-479A-927E-B7FC2FF1AE09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/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d’activités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F59C1526-2D39-46E7-95C1-CF66316DD2AD}" type="presOf" srcId="{BFECC765-6A78-4BAB-A572-AFB37324A8F2}" destId="{1B358825-E2D9-4519-8511-51041E87980D}" srcOrd="0" destOrd="0" presId="urn:microsoft.com/office/officeart/2005/8/layout/vList3"/>
    <dgm:cxn modelId="{697AF05A-A1A7-4E13-9658-C6990C88BE1B}" type="presOf" srcId="{606FB656-7E63-4604-8DBA-F7D06350DB93}" destId="{E3E45077-202D-40F1-82F4-5F98B3AA4F44}" srcOrd="0" destOrd="0" presId="urn:microsoft.com/office/officeart/2005/8/layout/vList3"/>
    <dgm:cxn modelId="{5D071572-8D20-44C2-AF86-611BD3414A76}" type="presParOf" srcId="{1B358825-E2D9-4519-8511-51041E87980D}" destId="{C1E66543-61B2-494E-BF37-42905AE7888F}" srcOrd="0" destOrd="0" presId="urn:microsoft.com/office/officeart/2005/8/layout/vList3"/>
    <dgm:cxn modelId="{5263B7D5-FC85-495A-B34A-65F94BD9BC2A}" type="presParOf" srcId="{C1E66543-61B2-494E-BF37-42905AE7888F}" destId="{7D37D39F-0A0C-4EE3-8E76-1378681DBAC3}" srcOrd="0" destOrd="0" presId="urn:microsoft.com/office/officeart/2005/8/layout/vList3"/>
    <dgm:cxn modelId="{197B697C-7A06-47B2-9552-F92975421782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d’activités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Présentation Graphique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2DA1A4A-E8A3-491C-9FB2-C80B455426CD}" type="presOf" srcId="{5F2915B0-FFC5-459C-B352-BBA733CBE224}" destId="{40368CA9-EB42-437A-BE95-F5CABA0E4DCD}" srcOrd="0" destOrd="0" presId="urn:microsoft.com/office/officeart/2005/8/layout/hChevron3"/>
    <dgm:cxn modelId="{EFA92E42-CBD1-4623-BA81-830F36D7C892}" type="presOf" srcId="{42A64B3F-4A8E-49C6-842A-1AD6F158FF56}" destId="{4AB17D0C-01BB-4FED-B81F-48BF46B38ACD}" srcOrd="0" destOrd="0" presId="urn:microsoft.com/office/officeart/2005/8/layout/hChevron3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CDB47BC3-1972-4489-B143-C5477BA4F442}" type="presOf" srcId="{0721312F-F5EF-4DA3-B63E-DE3AEC8FA2A2}" destId="{E55D189F-534C-42E8-A2B5-56B1D930A31F}" srcOrd="0" destOrd="0" presId="urn:microsoft.com/office/officeart/2005/8/layout/hChevron3"/>
    <dgm:cxn modelId="{6FA108B9-1835-4D6C-963F-09C326F1E564}" type="presOf" srcId="{75737458-ED65-4467-9544-ACF0D6E032B7}" destId="{C9156EAF-5423-4A37-85A8-4F9515DD786D}" srcOrd="0" destOrd="0" presId="urn:microsoft.com/office/officeart/2005/8/layout/hChevron3"/>
    <dgm:cxn modelId="{5637D85D-173F-480B-900F-E28B614D333B}" type="presParOf" srcId="{4AB17D0C-01BB-4FED-B81F-48BF46B38ACD}" destId="{40368CA9-EB42-437A-BE95-F5CABA0E4DCD}" srcOrd="0" destOrd="0" presId="urn:microsoft.com/office/officeart/2005/8/layout/hChevron3"/>
    <dgm:cxn modelId="{61277043-A265-46BA-AA82-D06C4FF699AD}" type="presParOf" srcId="{4AB17D0C-01BB-4FED-B81F-48BF46B38ACD}" destId="{D8977EEB-759C-4A87-A0CA-66BA730037AF}" srcOrd="1" destOrd="0" presId="urn:microsoft.com/office/officeart/2005/8/layout/hChevron3"/>
    <dgm:cxn modelId="{2D53DE03-FB99-4829-A834-AB1BE7FC8F8B}" type="presParOf" srcId="{4AB17D0C-01BB-4FED-B81F-48BF46B38ACD}" destId="{C9156EAF-5423-4A37-85A8-4F9515DD786D}" srcOrd="2" destOrd="0" presId="urn:microsoft.com/office/officeart/2005/8/layout/hChevron3"/>
    <dgm:cxn modelId="{03C2AFAD-EEBF-4CC4-B4FF-E77940E4389D}" type="presParOf" srcId="{4AB17D0C-01BB-4FED-B81F-48BF46B38ACD}" destId="{1A30C836-0F6A-4239-AA04-6412E27779BB}" srcOrd="3" destOrd="0" presId="urn:microsoft.com/office/officeart/2005/8/layout/hChevron3"/>
    <dgm:cxn modelId="{AEB702C5-F47A-4878-A15F-F9FC391BEFFE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/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d’activités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47A88F39-CC7C-48A7-B684-95457AF994DD}" type="presOf" srcId="{606FB656-7E63-4604-8DBA-F7D06350DB93}" destId="{E3E45077-202D-40F1-82F4-5F98B3AA4F44}" srcOrd="0" destOrd="0" presId="urn:microsoft.com/office/officeart/2005/8/layout/vList3"/>
    <dgm:cxn modelId="{555E659E-5DCC-42B2-A7A9-56533B1E5167}" type="presOf" srcId="{BFECC765-6A78-4BAB-A572-AFB37324A8F2}" destId="{1B358825-E2D9-4519-8511-51041E87980D}" srcOrd="0" destOrd="0" presId="urn:microsoft.com/office/officeart/2005/8/layout/vList3"/>
    <dgm:cxn modelId="{91A62F42-D7ED-49FF-9771-0402E8A1C0A4}" type="presParOf" srcId="{1B358825-E2D9-4519-8511-51041E87980D}" destId="{C1E66543-61B2-494E-BF37-42905AE7888F}" srcOrd="0" destOrd="0" presId="urn:microsoft.com/office/officeart/2005/8/layout/vList3"/>
    <dgm:cxn modelId="{ADE78C12-5C65-4155-820E-8B1FE876B09D}" type="presParOf" srcId="{C1E66543-61B2-494E-BF37-42905AE7888F}" destId="{7D37D39F-0A0C-4EE3-8E76-1378681DBAC3}" srcOrd="0" destOrd="0" presId="urn:microsoft.com/office/officeart/2005/8/layout/vList3"/>
    <dgm:cxn modelId="{4547218B-D70D-4399-BE8B-CDE2094BCA86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Cas d’utilisation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2B2F9C03-9AED-43F1-9AE8-F740155EC081}" type="presOf" srcId="{BFECC765-6A78-4BAB-A572-AFB37324A8F2}" destId="{1B358825-E2D9-4519-8511-51041E87980D}" srcOrd="0" destOrd="0" presId="urn:microsoft.com/office/officeart/2005/8/layout/vList3"/>
    <dgm:cxn modelId="{9B4B92FE-8819-4C3B-AEC4-22F638257EF1}" type="presOf" srcId="{606FB656-7E63-4604-8DBA-F7D06350DB93}" destId="{E3E45077-202D-40F1-82F4-5F98B3AA4F44}" srcOrd="0" destOrd="0" presId="urn:microsoft.com/office/officeart/2005/8/layout/vList3"/>
    <dgm:cxn modelId="{656672DE-8311-43FD-BF53-D5F4AC1329A9}" type="presParOf" srcId="{1B358825-E2D9-4519-8511-51041E87980D}" destId="{C1E66543-61B2-494E-BF37-42905AE7888F}" srcOrd="0" destOrd="0" presId="urn:microsoft.com/office/officeart/2005/8/layout/vList3"/>
    <dgm:cxn modelId="{3AE1EFC7-4369-4885-9DFC-2695EA71796A}" type="presParOf" srcId="{C1E66543-61B2-494E-BF37-42905AE7888F}" destId="{7D37D39F-0A0C-4EE3-8E76-1378681DBAC3}" srcOrd="0" destOrd="0" presId="urn:microsoft.com/office/officeart/2005/8/layout/vList3"/>
    <dgm:cxn modelId="{FC9C3F4E-4462-43B2-84AA-48F955FACE7D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d’activités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Présentation Graphique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FDA2C1C-825E-4E67-A448-5A1BFF872E0D}" type="presOf" srcId="{0721312F-F5EF-4DA3-B63E-DE3AEC8FA2A2}" destId="{E55D189F-534C-42E8-A2B5-56B1D930A31F}" srcOrd="0" destOrd="0" presId="urn:microsoft.com/office/officeart/2005/8/layout/hChevron3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C0BB9B6F-91A1-4790-8952-794100902E2C}" type="presOf" srcId="{42A64B3F-4A8E-49C6-842A-1AD6F158FF56}" destId="{4AB17D0C-01BB-4FED-B81F-48BF46B38ACD}" srcOrd="0" destOrd="0" presId="urn:microsoft.com/office/officeart/2005/8/layout/hChevron3"/>
    <dgm:cxn modelId="{A95704EF-2393-4577-BA27-44EE87884ED5}" type="presOf" srcId="{75737458-ED65-4467-9544-ACF0D6E032B7}" destId="{C9156EAF-5423-4A37-85A8-4F9515DD786D}" srcOrd="0" destOrd="0" presId="urn:microsoft.com/office/officeart/2005/8/layout/hChevron3"/>
    <dgm:cxn modelId="{63C7E51A-25BB-482D-913B-6093F3776ADE}" type="presOf" srcId="{5F2915B0-FFC5-459C-B352-BBA733CBE224}" destId="{40368CA9-EB42-437A-BE95-F5CABA0E4DCD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4F021FAF-B201-424B-8E41-ABE91309A6B0}" type="presParOf" srcId="{4AB17D0C-01BB-4FED-B81F-48BF46B38ACD}" destId="{40368CA9-EB42-437A-BE95-F5CABA0E4DCD}" srcOrd="0" destOrd="0" presId="urn:microsoft.com/office/officeart/2005/8/layout/hChevron3"/>
    <dgm:cxn modelId="{0DC87D9A-4735-482B-844E-6238907F4910}" type="presParOf" srcId="{4AB17D0C-01BB-4FED-B81F-48BF46B38ACD}" destId="{D8977EEB-759C-4A87-A0CA-66BA730037AF}" srcOrd="1" destOrd="0" presId="urn:microsoft.com/office/officeart/2005/8/layout/hChevron3"/>
    <dgm:cxn modelId="{ACDAD864-59C5-400C-9250-25E038EB3AF6}" type="presParOf" srcId="{4AB17D0C-01BB-4FED-B81F-48BF46B38ACD}" destId="{C9156EAF-5423-4A37-85A8-4F9515DD786D}" srcOrd="2" destOrd="0" presId="urn:microsoft.com/office/officeart/2005/8/layout/hChevron3"/>
    <dgm:cxn modelId="{AB74406A-3A05-484D-BCC6-ECF636671074}" type="presParOf" srcId="{4AB17D0C-01BB-4FED-B81F-48BF46B38ACD}" destId="{1A30C836-0F6A-4239-AA04-6412E27779BB}" srcOrd="3" destOrd="0" presId="urn:microsoft.com/office/officeart/2005/8/layout/hChevron3"/>
    <dgm:cxn modelId="{8C764F09-84B1-4382-8C0E-E65ECD070663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/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d’activités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DCAE2CB5-8719-4689-851D-19B0E93AF1C9}" type="presOf" srcId="{BFECC765-6A78-4BAB-A572-AFB37324A8F2}" destId="{1B358825-E2D9-4519-8511-51041E87980D}" srcOrd="0" destOrd="0" presId="urn:microsoft.com/office/officeart/2005/8/layout/vList3"/>
    <dgm:cxn modelId="{297DE362-8824-4F3A-878E-5EE43C9A0BCF}" type="presOf" srcId="{606FB656-7E63-4604-8DBA-F7D06350DB93}" destId="{E3E45077-202D-40F1-82F4-5F98B3AA4F44}" srcOrd="0" destOrd="0" presId="urn:microsoft.com/office/officeart/2005/8/layout/vList3"/>
    <dgm:cxn modelId="{AA6CC5D2-0E4A-4458-84C3-99B46618D1C1}" type="presParOf" srcId="{1B358825-E2D9-4519-8511-51041E87980D}" destId="{C1E66543-61B2-494E-BF37-42905AE7888F}" srcOrd="0" destOrd="0" presId="urn:microsoft.com/office/officeart/2005/8/layout/vList3"/>
    <dgm:cxn modelId="{1E289C73-A7C9-4B10-AE5E-B634AF17E155}" type="presParOf" srcId="{C1E66543-61B2-494E-BF37-42905AE7888F}" destId="{7D37D39F-0A0C-4EE3-8E76-1378681DBAC3}" srcOrd="0" destOrd="0" presId="urn:microsoft.com/office/officeart/2005/8/layout/vList3"/>
    <dgm:cxn modelId="{8FBB36B7-6A4D-4612-9AB5-503DD50D76DD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d’activités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Exemple Pratique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10923A0-203B-4814-ACD8-4C41380D6A5E}" type="presOf" srcId="{0721312F-F5EF-4DA3-B63E-DE3AEC8FA2A2}" destId="{E55D189F-534C-42E8-A2B5-56B1D930A31F}" srcOrd="0" destOrd="0" presId="urn:microsoft.com/office/officeart/2005/8/layout/hChevron3"/>
    <dgm:cxn modelId="{D4FF63CC-817E-432C-B22F-422E2D458724}" type="presOf" srcId="{42A64B3F-4A8E-49C6-842A-1AD6F158FF56}" destId="{4AB17D0C-01BB-4FED-B81F-48BF46B38ACD}" srcOrd="0" destOrd="0" presId="urn:microsoft.com/office/officeart/2005/8/layout/hChevron3"/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E64561AF-259D-4A89-9C7E-968B825C6339}" type="presOf" srcId="{75737458-ED65-4467-9544-ACF0D6E032B7}" destId="{C9156EAF-5423-4A37-85A8-4F9515DD786D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2F278B71-CF4A-4E31-99B4-9128A3FB2FB5}" type="presOf" srcId="{5F2915B0-FFC5-459C-B352-BBA733CBE224}" destId="{40368CA9-EB42-437A-BE95-F5CABA0E4DCD}" srcOrd="0" destOrd="0" presId="urn:microsoft.com/office/officeart/2005/8/layout/hChevron3"/>
    <dgm:cxn modelId="{54F6CB77-CC66-4E64-ACAF-4591B303BA6F}" type="presParOf" srcId="{4AB17D0C-01BB-4FED-B81F-48BF46B38ACD}" destId="{40368CA9-EB42-437A-BE95-F5CABA0E4DCD}" srcOrd="0" destOrd="0" presId="urn:microsoft.com/office/officeart/2005/8/layout/hChevron3"/>
    <dgm:cxn modelId="{8A52DF3B-5E5E-4F92-A815-42D1647F6615}" type="presParOf" srcId="{4AB17D0C-01BB-4FED-B81F-48BF46B38ACD}" destId="{D8977EEB-759C-4A87-A0CA-66BA730037AF}" srcOrd="1" destOrd="0" presId="urn:microsoft.com/office/officeart/2005/8/layout/hChevron3"/>
    <dgm:cxn modelId="{3CF78CFE-0B9E-46E9-B273-8088F7FE4EF7}" type="presParOf" srcId="{4AB17D0C-01BB-4FED-B81F-48BF46B38ACD}" destId="{C9156EAF-5423-4A37-85A8-4F9515DD786D}" srcOrd="2" destOrd="0" presId="urn:microsoft.com/office/officeart/2005/8/layout/hChevron3"/>
    <dgm:cxn modelId="{B58DDF36-5C57-4161-9575-57B3C8455DBD}" type="presParOf" srcId="{4AB17D0C-01BB-4FED-B81F-48BF46B38ACD}" destId="{1A30C836-0F6A-4239-AA04-6412E27779BB}" srcOrd="3" destOrd="0" presId="urn:microsoft.com/office/officeart/2005/8/layout/hChevron3"/>
    <dgm:cxn modelId="{F6508D89-3467-446D-94EE-F9A970686E1E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/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collaboration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6DFC44A1-011C-4831-BE8F-7665E30266E7}" type="presOf" srcId="{BFECC765-6A78-4BAB-A572-AFB37324A8F2}" destId="{1B358825-E2D9-4519-8511-51041E87980D}" srcOrd="0" destOrd="0" presId="urn:microsoft.com/office/officeart/2005/8/layout/vList3"/>
    <dgm:cxn modelId="{B05A7FE1-7B0E-4DAF-B002-45E0AF239381}" type="presOf" srcId="{606FB656-7E63-4604-8DBA-F7D06350DB93}" destId="{E3E45077-202D-40F1-82F4-5F98B3AA4F44}" srcOrd="0" destOrd="0" presId="urn:microsoft.com/office/officeart/2005/8/layout/vList3"/>
    <dgm:cxn modelId="{D9E85DA9-CBE3-4967-8B06-98DCA79C3B41}" type="presParOf" srcId="{1B358825-E2D9-4519-8511-51041E87980D}" destId="{C1E66543-61B2-494E-BF37-42905AE7888F}" srcOrd="0" destOrd="0" presId="urn:microsoft.com/office/officeart/2005/8/layout/vList3"/>
    <dgm:cxn modelId="{AFC44978-771F-4895-8F4D-66EFCA8FEB8F}" type="presParOf" srcId="{C1E66543-61B2-494E-BF37-42905AE7888F}" destId="{7D37D39F-0A0C-4EE3-8E76-1378681DBAC3}" srcOrd="0" destOrd="0" presId="urn:microsoft.com/office/officeart/2005/8/layout/vList3"/>
    <dgm:cxn modelId="{53B09C55-EEFE-4B7E-954B-88C477A94AD1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de collaboration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Définition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37CDA11-17AF-47E6-941F-F3AB4472383B}" type="presOf" srcId="{42A64B3F-4A8E-49C6-842A-1AD6F158FF56}" destId="{4AB17D0C-01BB-4FED-B81F-48BF46B38ACD}" srcOrd="0" destOrd="0" presId="urn:microsoft.com/office/officeart/2005/8/layout/hChevron3"/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0136BF77-C9DD-460C-B6A2-2BBA93316B13}" type="presOf" srcId="{5F2915B0-FFC5-459C-B352-BBA733CBE224}" destId="{40368CA9-EB42-437A-BE95-F5CABA0E4DCD}" srcOrd="0" destOrd="0" presId="urn:microsoft.com/office/officeart/2005/8/layout/hChevron3"/>
    <dgm:cxn modelId="{2F60FC54-37DE-45FE-BD17-BA834632A782}" type="presOf" srcId="{75737458-ED65-4467-9544-ACF0D6E032B7}" destId="{C9156EAF-5423-4A37-85A8-4F9515DD786D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8867B566-6AC0-4A27-99C1-C701C5F07023}" type="presOf" srcId="{0721312F-F5EF-4DA3-B63E-DE3AEC8FA2A2}" destId="{E55D189F-534C-42E8-A2B5-56B1D930A31F}" srcOrd="0" destOrd="0" presId="urn:microsoft.com/office/officeart/2005/8/layout/hChevron3"/>
    <dgm:cxn modelId="{66F6CCE3-059B-4BC0-A45A-663132457B30}" type="presParOf" srcId="{4AB17D0C-01BB-4FED-B81F-48BF46B38ACD}" destId="{40368CA9-EB42-437A-BE95-F5CABA0E4DCD}" srcOrd="0" destOrd="0" presId="urn:microsoft.com/office/officeart/2005/8/layout/hChevron3"/>
    <dgm:cxn modelId="{499EFAB0-3C2D-49B4-A48A-BC236A9CED0A}" type="presParOf" srcId="{4AB17D0C-01BB-4FED-B81F-48BF46B38ACD}" destId="{D8977EEB-759C-4A87-A0CA-66BA730037AF}" srcOrd="1" destOrd="0" presId="urn:microsoft.com/office/officeart/2005/8/layout/hChevron3"/>
    <dgm:cxn modelId="{A22692FC-DA87-4A87-B5DD-7CA92C9F0856}" type="presParOf" srcId="{4AB17D0C-01BB-4FED-B81F-48BF46B38ACD}" destId="{C9156EAF-5423-4A37-85A8-4F9515DD786D}" srcOrd="2" destOrd="0" presId="urn:microsoft.com/office/officeart/2005/8/layout/hChevron3"/>
    <dgm:cxn modelId="{0DE10C71-4277-4794-8AAC-09F94D030AC8}" type="presParOf" srcId="{4AB17D0C-01BB-4FED-B81F-48BF46B38ACD}" destId="{1A30C836-0F6A-4239-AA04-6412E27779BB}" srcOrd="3" destOrd="0" presId="urn:microsoft.com/office/officeart/2005/8/layout/hChevron3"/>
    <dgm:cxn modelId="{75AAC847-FF87-44DB-87A2-E395575964DF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/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collaboration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7277FEEB-E094-4B31-9863-37DC64E5B5B6}" type="presOf" srcId="{BFECC765-6A78-4BAB-A572-AFB37324A8F2}" destId="{1B358825-E2D9-4519-8511-51041E87980D}" srcOrd="0" destOrd="0" presId="urn:microsoft.com/office/officeart/2005/8/layout/vList3"/>
    <dgm:cxn modelId="{4FC64FB5-9ED4-424B-94A5-947260E47DC2}" type="presOf" srcId="{606FB656-7E63-4604-8DBA-F7D06350DB93}" destId="{E3E45077-202D-40F1-82F4-5F98B3AA4F44}" srcOrd="0" destOrd="0" presId="urn:microsoft.com/office/officeart/2005/8/layout/vList3"/>
    <dgm:cxn modelId="{782995E9-BA1B-4047-80DB-0A2D8B828E0A}" type="presParOf" srcId="{1B358825-E2D9-4519-8511-51041E87980D}" destId="{C1E66543-61B2-494E-BF37-42905AE7888F}" srcOrd="0" destOrd="0" presId="urn:microsoft.com/office/officeart/2005/8/layout/vList3"/>
    <dgm:cxn modelId="{C2A62A7B-EDE0-4D72-8D50-727774538482}" type="presParOf" srcId="{C1E66543-61B2-494E-BF37-42905AE7888F}" destId="{7D37D39F-0A0C-4EE3-8E76-1378681DBAC3}" srcOrd="0" destOrd="0" presId="urn:microsoft.com/office/officeart/2005/8/layout/vList3"/>
    <dgm:cxn modelId="{BA9EECBE-2B31-4558-B4C3-CB2DB443F8AD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de collaboration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Message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8B95215-F0A9-4797-AD80-F5775BF8C3E7}" type="presOf" srcId="{42A64B3F-4A8E-49C6-842A-1AD6F158FF56}" destId="{4AB17D0C-01BB-4FED-B81F-48BF46B38ACD}" srcOrd="0" destOrd="0" presId="urn:microsoft.com/office/officeart/2005/8/layout/hChevron3"/>
    <dgm:cxn modelId="{36A3A7B3-6A47-4772-96F5-80A18A3DBC44}" type="presOf" srcId="{5F2915B0-FFC5-459C-B352-BBA733CBE224}" destId="{40368CA9-EB42-437A-BE95-F5CABA0E4DCD}" srcOrd="0" destOrd="0" presId="urn:microsoft.com/office/officeart/2005/8/layout/hChevron3"/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7C5F60A1-363C-4F23-A724-52C11CDF354F}" type="presOf" srcId="{0721312F-F5EF-4DA3-B63E-DE3AEC8FA2A2}" destId="{E55D189F-534C-42E8-A2B5-56B1D930A31F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C31BB60D-2AE6-4B53-8AFD-6AF6589977BA}" type="presOf" srcId="{75737458-ED65-4467-9544-ACF0D6E032B7}" destId="{C9156EAF-5423-4A37-85A8-4F9515DD786D}" srcOrd="0" destOrd="0" presId="urn:microsoft.com/office/officeart/2005/8/layout/hChevron3"/>
    <dgm:cxn modelId="{B07E0C6B-0A84-4099-ABD3-AC93D6D8D1AF}" type="presParOf" srcId="{4AB17D0C-01BB-4FED-B81F-48BF46B38ACD}" destId="{40368CA9-EB42-437A-BE95-F5CABA0E4DCD}" srcOrd="0" destOrd="0" presId="urn:microsoft.com/office/officeart/2005/8/layout/hChevron3"/>
    <dgm:cxn modelId="{41C06158-56AA-4CF6-9EE7-AD1BE060CDA7}" type="presParOf" srcId="{4AB17D0C-01BB-4FED-B81F-48BF46B38ACD}" destId="{D8977EEB-759C-4A87-A0CA-66BA730037AF}" srcOrd="1" destOrd="0" presId="urn:microsoft.com/office/officeart/2005/8/layout/hChevron3"/>
    <dgm:cxn modelId="{AD53C226-DB04-4B72-ACC3-321047F1528A}" type="presParOf" srcId="{4AB17D0C-01BB-4FED-B81F-48BF46B38ACD}" destId="{C9156EAF-5423-4A37-85A8-4F9515DD786D}" srcOrd="2" destOrd="0" presId="urn:microsoft.com/office/officeart/2005/8/layout/hChevron3"/>
    <dgm:cxn modelId="{F317A511-E30F-41E1-81F7-B7A08BCE5C30}" type="presParOf" srcId="{4AB17D0C-01BB-4FED-B81F-48BF46B38ACD}" destId="{1A30C836-0F6A-4239-AA04-6412E27779BB}" srcOrd="3" destOrd="0" presId="urn:microsoft.com/office/officeart/2005/8/layout/hChevron3"/>
    <dgm:cxn modelId="{CB4FD7F3-09E6-4F0C-8800-AC08EB6AF649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collaboration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4A1A4161-1DED-47FD-A483-D2681BE43343}" type="presOf" srcId="{606FB656-7E63-4604-8DBA-F7D06350DB93}" destId="{E3E45077-202D-40F1-82F4-5F98B3AA4F44}" srcOrd="0" destOrd="0" presId="urn:microsoft.com/office/officeart/2005/8/layout/vList3"/>
    <dgm:cxn modelId="{1031D892-CF38-49D3-BD89-FC741C920D27}" type="presOf" srcId="{BFECC765-6A78-4BAB-A572-AFB37324A8F2}" destId="{1B358825-E2D9-4519-8511-51041E87980D}" srcOrd="0" destOrd="0" presId="urn:microsoft.com/office/officeart/2005/8/layout/vList3"/>
    <dgm:cxn modelId="{95CA66CA-E515-4CEC-BA27-7F0377EF51CC}" type="presParOf" srcId="{1B358825-E2D9-4519-8511-51041E87980D}" destId="{C1E66543-61B2-494E-BF37-42905AE7888F}" srcOrd="0" destOrd="0" presId="urn:microsoft.com/office/officeart/2005/8/layout/vList3"/>
    <dgm:cxn modelId="{00194BE6-E5CD-47D6-8CBD-619DC4E868EF}" type="presParOf" srcId="{C1E66543-61B2-494E-BF37-42905AE7888F}" destId="{7D37D39F-0A0C-4EE3-8E76-1378681DBAC3}" srcOrd="0" destOrd="0" presId="urn:microsoft.com/office/officeart/2005/8/layout/vList3"/>
    <dgm:cxn modelId="{C58CF318-F2E2-4904-98B4-D11CA95A8A89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de collaboration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Message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EE3D5FE5-0A95-4C43-89FF-5AE49EFED59F}" type="presOf" srcId="{42A64B3F-4A8E-49C6-842A-1AD6F158FF56}" destId="{4AB17D0C-01BB-4FED-B81F-48BF46B38ACD}" srcOrd="0" destOrd="0" presId="urn:microsoft.com/office/officeart/2005/8/layout/hChevron3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EDAEB527-FCD5-48D0-9B40-4E180B885254}" type="presOf" srcId="{0721312F-F5EF-4DA3-B63E-DE3AEC8FA2A2}" destId="{E55D189F-534C-42E8-A2B5-56B1D930A31F}" srcOrd="0" destOrd="0" presId="urn:microsoft.com/office/officeart/2005/8/layout/hChevron3"/>
    <dgm:cxn modelId="{2D67F03F-CD26-40AE-86FE-317B8E8730FF}" type="presOf" srcId="{75737458-ED65-4467-9544-ACF0D6E032B7}" destId="{C9156EAF-5423-4A37-85A8-4F9515DD786D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D291F55D-0C69-4FDF-85CE-11827933FBDE}" type="presOf" srcId="{5F2915B0-FFC5-459C-B352-BBA733CBE224}" destId="{40368CA9-EB42-437A-BE95-F5CABA0E4DCD}" srcOrd="0" destOrd="0" presId="urn:microsoft.com/office/officeart/2005/8/layout/hChevron3"/>
    <dgm:cxn modelId="{D2B2158B-DE23-47D9-B79C-8FD58B751092}" type="presParOf" srcId="{4AB17D0C-01BB-4FED-B81F-48BF46B38ACD}" destId="{40368CA9-EB42-437A-BE95-F5CABA0E4DCD}" srcOrd="0" destOrd="0" presId="urn:microsoft.com/office/officeart/2005/8/layout/hChevron3"/>
    <dgm:cxn modelId="{CB648CEE-9E09-428B-B729-333AA62D6534}" type="presParOf" srcId="{4AB17D0C-01BB-4FED-B81F-48BF46B38ACD}" destId="{D8977EEB-759C-4A87-A0CA-66BA730037AF}" srcOrd="1" destOrd="0" presId="urn:microsoft.com/office/officeart/2005/8/layout/hChevron3"/>
    <dgm:cxn modelId="{DB2D8F8C-19E3-4072-B4F8-F463FA00A53F}" type="presParOf" srcId="{4AB17D0C-01BB-4FED-B81F-48BF46B38ACD}" destId="{C9156EAF-5423-4A37-85A8-4F9515DD786D}" srcOrd="2" destOrd="0" presId="urn:microsoft.com/office/officeart/2005/8/layout/hChevron3"/>
    <dgm:cxn modelId="{8C0F15E2-915C-4C40-A972-29AAB6F68BC1}" type="presParOf" srcId="{4AB17D0C-01BB-4FED-B81F-48BF46B38ACD}" destId="{1A30C836-0F6A-4239-AA04-6412E27779BB}" srcOrd="3" destOrd="0" presId="urn:microsoft.com/office/officeart/2005/8/layout/hChevron3"/>
    <dgm:cxn modelId="{25583318-3A34-4A1E-BC14-FE8EB1F5D1F2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/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collaboration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B1B306B1-3080-4BE7-804B-A47F7B0C8CE1}" type="presOf" srcId="{606FB656-7E63-4604-8DBA-F7D06350DB93}" destId="{E3E45077-202D-40F1-82F4-5F98B3AA4F44}" srcOrd="0" destOrd="0" presId="urn:microsoft.com/office/officeart/2005/8/layout/vList3"/>
    <dgm:cxn modelId="{D60CA084-75A5-429E-9BF0-6882AB79E1CC}" type="presOf" srcId="{BFECC765-6A78-4BAB-A572-AFB37324A8F2}" destId="{1B358825-E2D9-4519-8511-51041E87980D}" srcOrd="0" destOrd="0" presId="urn:microsoft.com/office/officeart/2005/8/layout/vList3"/>
    <dgm:cxn modelId="{011388F0-C411-44F6-8557-25682F142E6B}" type="presParOf" srcId="{1B358825-E2D9-4519-8511-51041E87980D}" destId="{C1E66543-61B2-494E-BF37-42905AE7888F}" srcOrd="0" destOrd="0" presId="urn:microsoft.com/office/officeart/2005/8/layout/vList3"/>
    <dgm:cxn modelId="{84B937DC-9C06-445D-82C2-72646BCF706F}" type="presParOf" srcId="{C1E66543-61B2-494E-BF37-42905AE7888F}" destId="{7D37D39F-0A0C-4EE3-8E76-1378681DBAC3}" srcOrd="0" destOrd="0" presId="urn:microsoft.com/office/officeart/2005/8/layout/vList3"/>
    <dgm:cxn modelId="{4CD62CC1-2DDF-48CF-B139-FBC413E187E8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de cas d’utilisation</a:t>
          </a:r>
          <a:endParaRPr lang="fr-FR" sz="1100" noProof="0" dirty="0">
            <a:solidFill>
              <a:schemeClr val="bg1"/>
            </a:solidFill>
          </a:endParaRP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Liens entre cas d’utilisation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5432497-1636-464B-9906-C3FC9B5AE1C6}" type="presOf" srcId="{0721312F-F5EF-4DA3-B63E-DE3AEC8FA2A2}" destId="{E55D189F-534C-42E8-A2B5-56B1D930A31F}" srcOrd="0" destOrd="0" presId="urn:microsoft.com/office/officeart/2005/8/layout/hChevron3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BDE16890-4412-4E38-A4FE-306421A8D44D}" type="presOf" srcId="{5F2915B0-FFC5-459C-B352-BBA733CBE224}" destId="{40368CA9-EB42-437A-BE95-F5CABA0E4DCD}" srcOrd="0" destOrd="0" presId="urn:microsoft.com/office/officeart/2005/8/layout/hChevron3"/>
    <dgm:cxn modelId="{0A01230B-42F7-4772-B9EF-C345CE42E063}" type="presOf" srcId="{42A64B3F-4A8E-49C6-842A-1AD6F158FF56}" destId="{4AB17D0C-01BB-4FED-B81F-48BF46B38ACD}" srcOrd="0" destOrd="0" presId="urn:microsoft.com/office/officeart/2005/8/layout/hChevron3"/>
    <dgm:cxn modelId="{08BF9751-AFEC-4CD9-BD5D-5424BD5D6F50}" type="presOf" srcId="{75737458-ED65-4467-9544-ACF0D6E032B7}" destId="{C9156EAF-5423-4A37-85A8-4F9515DD786D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07A947BC-38A0-47B9-8B81-D9F62EF7BA6D}" type="presParOf" srcId="{4AB17D0C-01BB-4FED-B81F-48BF46B38ACD}" destId="{40368CA9-EB42-437A-BE95-F5CABA0E4DCD}" srcOrd="0" destOrd="0" presId="urn:microsoft.com/office/officeart/2005/8/layout/hChevron3"/>
    <dgm:cxn modelId="{7235A931-EF55-4DBF-95DB-23CD99BF7A2C}" type="presParOf" srcId="{4AB17D0C-01BB-4FED-B81F-48BF46B38ACD}" destId="{D8977EEB-759C-4A87-A0CA-66BA730037AF}" srcOrd="1" destOrd="0" presId="urn:microsoft.com/office/officeart/2005/8/layout/hChevron3"/>
    <dgm:cxn modelId="{41C33BE3-C0BC-4468-81DB-E9ED3BF4C7B6}" type="presParOf" srcId="{4AB17D0C-01BB-4FED-B81F-48BF46B38ACD}" destId="{C9156EAF-5423-4A37-85A8-4F9515DD786D}" srcOrd="2" destOrd="0" presId="urn:microsoft.com/office/officeart/2005/8/layout/hChevron3"/>
    <dgm:cxn modelId="{8FA61C35-70A8-4A18-A26F-CFBA77FDAFE2}" type="presParOf" srcId="{4AB17D0C-01BB-4FED-B81F-48BF46B38ACD}" destId="{1A30C836-0F6A-4239-AA04-6412E27779BB}" srcOrd="3" destOrd="0" presId="urn:microsoft.com/office/officeart/2005/8/layout/hChevron3"/>
    <dgm:cxn modelId="{63AF863F-B9CE-4EF1-B225-3475ABFCCEB1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de collaboration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Exemple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7E2DE081-3D25-47FF-8229-4883D19BB0DB}" type="presOf" srcId="{0721312F-F5EF-4DA3-B63E-DE3AEC8FA2A2}" destId="{E55D189F-534C-42E8-A2B5-56B1D930A31F}" srcOrd="0" destOrd="0" presId="urn:microsoft.com/office/officeart/2005/8/layout/hChevron3"/>
    <dgm:cxn modelId="{8C679449-F5D2-409A-B85B-9ED521525A16}" type="presOf" srcId="{75737458-ED65-4467-9544-ACF0D6E032B7}" destId="{C9156EAF-5423-4A37-85A8-4F9515DD786D}" srcOrd="0" destOrd="0" presId="urn:microsoft.com/office/officeart/2005/8/layout/hChevron3"/>
    <dgm:cxn modelId="{2254983E-E932-431E-A27B-DFFC510D9007}" type="presOf" srcId="{5F2915B0-FFC5-459C-B352-BBA733CBE224}" destId="{40368CA9-EB42-437A-BE95-F5CABA0E4DCD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DBB67107-7D60-498B-A40D-07209C42C141}" type="presOf" srcId="{42A64B3F-4A8E-49C6-842A-1AD6F158FF56}" destId="{4AB17D0C-01BB-4FED-B81F-48BF46B38ACD}" srcOrd="0" destOrd="0" presId="urn:microsoft.com/office/officeart/2005/8/layout/hChevron3"/>
    <dgm:cxn modelId="{EF80DDE1-F067-4B56-818B-FF885A946C88}" type="presParOf" srcId="{4AB17D0C-01BB-4FED-B81F-48BF46B38ACD}" destId="{40368CA9-EB42-437A-BE95-F5CABA0E4DCD}" srcOrd="0" destOrd="0" presId="urn:microsoft.com/office/officeart/2005/8/layout/hChevron3"/>
    <dgm:cxn modelId="{310E9760-BDC7-4D28-AA73-0BCFE24F0039}" type="presParOf" srcId="{4AB17D0C-01BB-4FED-B81F-48BF46B38ACD}" destId="{D8977EEB-759C-4A87-A0CA-66BA730037AF}" srcOrd="1" destOrd="0" presId="urn:microsoft.com/office/officeart/2005/8/layout/hChevron3"/>
    <dgm:cxn modelId="{CA0FB064-5FBF-4C9C-90DF-4FECF80CBD09}" type="presParOf" srcId="{4AB17D0C-01BB-4FED-B81F-48BF46B38ACD}" destId="{C9156EAF-5423-4A37-85A8-4F9515DD786D}" srcOrd="2" destOrd="0" presId="urn:microsoft.com/office/officeart/2005/8/layout/hChevron3"/>
    <dgm:cxn modelId="{B3F6CCFB-14F9-45CE-B2A3-3297FEF8B0F6}" type="presParOf" srcId="{4AB17D0C-01BB-4FED-B81F-48BF46B38ACD}" destId="{1A30C836-0F6A-4239-AA04-6412E27779BB}" srcOrd="3" destOrd="0" presId="urn:microsoft.com/office/officeart/2005/8/layout/hChevron3"/>
    <dgm:cxn modelId="{80D70E3C-5F93-4A63-A22B-8CB59A5806FE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/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Exemples + Exercices: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A14B1876-3899-4391-A8ED-FDD4178DBD76}" type="presOf" srcId="{BFECC765-6A78-4BAB-A572-AFB37324A8F2}" destId="{1B358825-E2D9-4519-8511-51041E87980D}" srcOrd="0" destOrd="0" presId="urn:microsoft.com/office/officeart/2005/8/layout/vList3"/>
    <dgm:cxn modelId="{C80C6059-FE38-4341-88FF-9431BBB331B6}" type="presOf" srcId="{606FB656-7E63-4604-8DBA-F7D06350DB93}" destId="{E3E45077-202D-40F1-82F4-5F98B3AA4F44}" srcOrd="0" destOrd="0" presId="urn:microsoft.com/office/officeart/2005/8/layout/vList3"/>
    <dgm:cxn modelId="{1DDFE47F-7C37-4978-B918-ADCC42D2B9BD}" type="presParOf" srcId="{1B358825-E2D9-4519-8511-51041E87980D}" destId="{C1E66543-61B2-494E-BF37-42905AE7888F}" srcOrd="0" destOrd="0" presId="urn:microsoft.com/office/officeart/2005/8/layout/vList3"/>
    <dgm:cxn modelId="{A354783A-6B00-4CF5-BC01-A68061A5709B}" type="presParOf" srcId="{C1E66543-61B2-494E-BF37-42905AE7888F}" destId="{7D37D39F-0A0C-4EE3-8E76-1378681DBAC3}" srcOrd="0" destOrd="0" presId="urn:microsoft.com/office/officeart/2005/8/layout/vList3"/>
    <dgm:cxn modelId="{28B3B88A-D93C-49B1-A757-230C2ADB321F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Exemples / Exercices:</a:t>
          </a: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!!!</a:t>
          </a:r>
          <a:endParaRPr lang="fr-FR" sz="1100" dirty="0">
            <a:solidFill>
              <a:schemeClr val="bg1">
                <a:lumMod val="50000"/>
              </a:schemeClr>
            </a:solidFill>
          </a:endParaRP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ED1BA9E3-BC0A-4E17-BE5A-31952D2B7B8F}" type="presOf" srcId="{42A64B3F-4A8E-49C6-842A-1AD6F158FF56}" destId="{4AB17D0C-01BB-4FED-B81F-48BF46B38ACD}" srcOrd="0" destOrd="0" presId="urn:microsoft.com/office/officeart/2005/8/layout/hChevron3"/>
    <dgm:cxn modelId="{B5C506C7-8038-499B-B22B-9E1D1966C8B2}" type="presOf" srcId="{75737458-ED65-4467-9544-ACF0D6E032B7}" destId="{C9156EAF-5423-4A37-85A8-4F9515DD786D}" srcOrd="0" destOrd="0" presId="urn:microsoft.com/office/officeart/2005/8/layout/hChevron3"/>
    <dgm:cxn modelId="{35865C45-5F9C-4EDD-A466-6DA3A16BF1D0}" type="presOf" srcId="{0721312F-F5EF-4DA3-B63E-DE3AEC8FA2A2}" destId="{E55D189F-534C-42E8-A2B5-56B1D930A31F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C27AD97D-81E4-4170-A1AC-AA6A087F760F}" type="presOf" srcId="{5F2915B0-FFC5-459C-B352-BBA733CBE224}" destId="{40368CA9-EB42-437A-BE95-F5CABA0E4DCD}" srcOrd="0" destOrd="0" presId="urn:microsoft.com/office/officeart/2005/8/layout/hChevron3"/>
    <dgm:cxn modelId="{B3A34E66-8DA3-4CEA-93BF-F509D05E8B7E}" type="presParOf" srcId="{4AB17D0C-01BB-4FED-B81F-48BF46B38ACD}" destId="{40368CA9-EB42-437A-BE95-F5CABA0E4DCD}" srcOrd="0" destOrd="0" presId="urn:microsoft.com/office/officeart/2005/8/layout/hChevron3"/>
    <dgm:cxn modelId="{84EC215A-83D4-4C9D-B227-80E0253209B2}" type="presParOf" srcId="{4AB17D0C-01BB-4FED-B81F-48BF46B38ACD}" destId="{D8977EEB-759C-4A87-A0CA-66BA730037AF}" srcOrd="1" destOrd="0" presId="urn:microsoft.com/office/officeart/2005/8/layout/hChevron3"/>
    <dgm:cxn modelId="{1F8550CF-9DA4-4C9D-9727-095605BE5DD5}" type="presParOf" srcId="{4AB17D0C-01BB-4FED-B81F-48BF46B38ACD}" destId="{C9156EAF-5423-4A37-85A8-4F9515DD786D}" srcOrd="2" destOrd="0" presId="urn:microsoft.com/office/officeart/2005/8/layout/hChevron3"/>
    <dgm:cxn modelId="{2056D2FD-1292-42DD-AEFB-241A15BBDBFF}" type="presParOf" srcId="{4AB17D0C-01BB-4FED-B81F-48BF46B38ACD}" destId="{1A30C836-0F6A-4239-AA04-6412E27779BB}" srcOrd="3" destOrd="0" presId="urn:microsoft.com/office/officeart/2005/8/layout/hChevron3"/>
    <dgm:cxn modelId="{9DC4423C-08A5-4BB5-9554-AB86D1FD3ADE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ECC765-6A78-4BAB-A572-AFB37324A8F2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FB656-7E63-4604-8DBA-F7D06350DB93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</a:gradFill>
        <a:ln>
          <a:solidFill>
            <a:schemeClr val="accent5">
              <a:lumMod val="50000"/>
              <a:alpha val="30000"/>
            </a:schemeClr>
          </a:solidFill>
        </a:ln>
      </dgm:spPr>
      <dgm:t>
        <a:bodyPr/>
        <a:lstStyle/>
        <a:p>
          <a:pPr algn="l">
            <a:tabLst>
              <a:tab pos="2057400" algn="l"/>
            </a:tabLst>
          </a:pPr>
          <a:r>
            <a:rPr lang="fr-FR" sz="3600" b="1" i="0" u="none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Cas d’utilisation</a:t>
          </a:r>
        </a:p>
      </dgm:t>
    </dgm:pt>
    <dgm:pt modelId="{194992CC-3B4D-408E-BE2C-D1DBF8D99215}" type="parTrans" cxnId="{0FC2633E-879B-49F1-B6D4-27610AF1938C}">
      <dgm:prSet/>
      <dgm:spPr/>
      <dgm:t>
        <a:bodyPr/>
        <a:lstStyle/>
        <a:p>
          <a:endParaRPr lang="en-US"/>
        </a:p>
      </dgm:t>
    </dgm:pt>
    <dgm:pt modelId="{E3301CFA-ECB7-4F0B-8EFC-E9CBB94153BC}" type="sibTrans" cxnId="{0FC2633E-879B-49F1-B6D4-27610AF1938C}">
      <dgm:prSet/>
      <dgm:spPr/>
      <dgm:t>
        <a:bodyPr/>
        <a:lstStyle/>
        <a:p>
          <a:endParaRPr lang="en-US"/>
        </a:p>
      </dgm:t>
    </dgm:pt>
    <dgm:pt modelId="{1B358825-E2D9-4519-8511-51041E87980D}" type="pres">
      <dgm:prSet presAssocID="{BFECC765-6A78-4BAB-A572-AFB37324A8F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1E66543-61B2-494E-BF37-42905AE7888F}" type="pres">
      <dgm:prSet presAssocID="{606FB656-7E63-4604-8DBA-F7D06350DB93}" presName="composite" presStyleCnt="0"/>
      <dgm:spPr/>
      <dgm:t>
        <a:bodyPr/>
        <a:lstStyle/>
        <a:p>
          <a:endParaRPr lang="fr-FR"/>
        </a:p>
      </dgm:t>
    </dgm:pt>
    <dgm:pt modelId="{7D37D39F-0A0C-4EE3-8E76-1378681DBAC3}" type="pres">
      <dgm:prSet presAssocID="{606FB656-7E63-4604-8DBA-F7D06350DB93}" presName="imgShp" presStyleLbl="fgImgPlace1" presStyleIdx="0" presStyleCnt="1" custLinFactX="-59951" custLinFactNeighborX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E3E45077-202D-40F1-82F4-5F98B3AA4F44}" type="pres">
      <dgm:prSet presAssocID="{606FB656-7E63-4604-8DBA-F7D06350DB93}" presName="txShp" presStyleLbl="node1" presStyleIdx="0" presStyleCnt="1" custScaleX="132396" custScaleY="730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C2633E-879B-49F1-B6D4-27610AF1938C}" srcId="{BFECC765-6A78-4BAB-A572-AFB37324A8F2}" destId="{606FB656-7E63-4604-8DBA-F7D06350DB93}" srcOrd="0" destOrd="0" parTransId="{194992CC-3B4D-408E-BE2C-D1DBF8D99215}" sibTransId="{E3301CFA-ECB7-4F0B-8EFC-E9CBB94153BC}"/>
    <dgm:cxn modelId="{F7736AEB-6076-4D58-9FE3-A1A6687E30FE}" type="presOf" srcId="{606FB656-7E63-4604-8DBA-F7D06350DB93}" destId="{E3E45077-202D-40F1-82F4-5F98B3AA4F44}" srcOrd="0" destOrd="0" presId="urn:microsoft.com/office/officeart/2005/8/layout/vList3"/>
    <dgm:cxn modelId="{E46AD991-40AD-46AC-AF40-B9D400098BE9}" type="presOf" srcId="{BFECC765-6A78-4BAB-A572-AFB37324A8F2}" destId="{1B358825-E2D9-4519-8511-51041E87980D}" srcOrd="0" destOrd="0" presId="urn:microsoft.com/office/officeart/2005/8/layout/vList3"/>
    <dgm:cxn modelId="{F5EA82A3-8A4E-4989-B63E-BFBB0BA6D001}" type="presParOf" srcId="{1B358825-E2D9-4519-8511-51041E87980D}" destId="{C1E66543-61B2-494E-BF37-42905AE7888F}" srcOrd="0" destOrd="0" presId="urn:microsoft.com/office/officeart/2005/8/layout/vList3"/>
    <dgm:cxn modelId="{E9930855-439A-4480-97CA-D0498DE3E620}" type="presParOf" srcId="{C1E66543-61B2-494E-BF37-42905AE7888F}" destId="{7D37D39F-0A0C-4EE3-8E76-1378681DBAC3}" srcOrd="0" destOrd="0" presId="urn:microsoft.com/office/officeart/2005/8/layout/vList3"/>
    <dgm:cxn modelId="{2CCA18D9-467D-42C4-AFCF-DD1D2D30BA3A}" type="presParOf" srcId="{C1E66543-61B2-494E-BF37-42905AE7888F}" destId="{E3E45077-202D-40F1-82F4-5F98B3AA4F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A64B3F-4A8E-49C6-842A-1AD6F158FF56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5F2915B0-FFC5-459C-B352-BBA733CBE224}">
      <dgm:prSet phldrT="[Text]" custT="1"/>
      <dgm:spPr/>
      <dgm:t>
        <a:bodyPr/>
        <a:lstStyle/>
        <a:p>
          <a:pPr algn="l"/>
          <a:r>
            <a:rPr lang="fr-FR" sz="1100" noProof="0" dirty="0" smtClean="0">
              <a:solidFill>
                <a:srgbClr val="920000"/>
              </a:solidFill>
            </a:rPr>
            <a:t>UML (Diagrammes)</a:t>
          </a:r>
          <a:endParaRPr lang="fr-FR" sz="1100" noProof="0" dirty="0">
            <a:solidFill>
              <a:srgbClr val="920000"/>
            </a:solidFill>
          </a:endParaRPr>
        </a:p>
      </dgm:t>
    </dgm:pt>
    <dgm:pt modelId="{474463EB-E458-44C7-8CCF-CC580690FEF5}" type="par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5BAB8C1-B152-4697-8422-5E5BA056CDD9}" type="sibTrans" cxnId="{C3F038CD-79D6-4D67-9729-E7DB494297B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75737458-ED65-4467-9544-ACF0D6E032B7}">
      <dgm:prSet phldrT="[Text]" custT="1"/>
      <dgm:spPr/>
      <dgm:t>
        <a:bodyPr/>
        <a:lstStyle/>
        <a:p>
          <a:pPr algn="l"/>
          <a:r>
            <a:rPr lang="fr-FR" sz="1100" noProof="0" dirty="0" smtClean="0"/>
            <a:t>Diagrammes de cas d’utilisation</a:t>
          </a:r>
          <a:endParaRPr lang="fr-FR" sz="1100" noProof="0" dirty="0">
            <a:solidFill>
              <a:schemeClr val="bg1"/>
            </a:solidFill>
          </a:endParaRPr>
        </a:p>
      </dgm:t>
    </dgm:pt>
    <dgm:pt modelId="{C2E39FA7-13EB-45C7-AD50-526BEEBF39D7}" type="par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2C0887F8-0303-475D-87D0-A7B824AD25F1}" type="sibTrans" cxnId="{8F56EFBF-FFF3-4352-A3D9-493F129CCB64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0721312F-F5EF-4DA3-B63E-DE3AEC8FA2A2}">
      <dgm:prSet phldrT="[Text]" custT="1"/>
      <dgm:spPr/>
      <dgm:t>
        <a:bodyPr/>
        <a:lstStyle/>
        <a:p>
          <a:r>
            <a:rPr lang="fr-FR" sz="1100" dirty="0" smtClean="0">
              <a:solidFill>
                <a:schemeClr val="bg1">
                  <a:lumMod val="50000"/>
                </a:schemeClr>
              </a:solidFill>
            </a:rPr>
            <a:t>Relation entre acteurs</a:t>
          </a:r>
        </a:p>
      </dgm:t>
    </dgm:pt>
    <dgm:pt modelId="{D094DFB3-A3BA-4F77-B219-CCAC89B67BF6}" type="par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1F8E1D6A-9F2D-4E6C-B9C4-8155A103442D}" type="sibTrans" cxnId="{38872360-05AB-45AE-B1D7-EE9DEF6C912F}">
      <dgm:prSet/>
      <dgm:spPr/>
      <dgm:t>
        <a:bodyPr/>
        <a:lstStyle/>
        <a:p>
          <a:endParaRPr lang="fr-FR" sz="1100">
            <a:solidFill>
              <a:schemeClr val="bg1"/>
            </a:solidFill>
          </a:endParaRPr>
        </a:p>
      </dgm:t>
    </dgm:pt>
    <dgm:pt modelId="{4AB17D0C-01BB-4FED-B81F-48BF46B38ACD}" type="pres">
      <dgm:prSet presAssocID="{42A64B3F-4A8E-49C6-842A-1AD6F158FF56}" presName="Name0" presStyleCnt="0">
        <dgm:presLayoutVars>
          <dgm:dir/>
          <dgm:resizeHandles val="exact"/>
        </dgm:presLayoutVars>
      </dgm:prSet>
      <dgm:spPr/>
    </dgm:pt>
    <dgm:pt modelId="{40368CA9-EB42-437A-BE95-F5CABA0E4DCD}" type="pres">
      <dgm:prSet presAssocID="{5F2915B0-FFC5-459C-B352-BBA733CBE224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77EEB-759C-4A87-A0CA-66BA730037AF}" type="pres">
      <dgm:prSet presAssocID="{05BAB8C1-B152-4697-8422-5E5BA056CDD9}" presName="parSpace" presStyleCnt="0"/>
      <dgm:spPr/>
    </dgm:pt>
    <dgm:pt modelId="{C9156EAF-5423-4A37-85A8-4F9515DD786D}" type="pres">
      <dgm:prSet presAssocID="{75737458-ED65-4467-9544-ACF0D6E032B7}" presName="parTxOnly" presStyleLbl="node1" presStyleIdx="1" presStyleCnt="3" custLinFactNeighborY="63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0C836-0F6A-4239-AA04-6412E27779BB}" type="pres">
      <dgm:prSet presAssocID="{2C0887F8-0303-475D-87D0-A7B824AD25F1}" presName="parSpace" presStyleCnt="0"/>
      <dgm:spPr/>
    </dgm:pt>
    <dgm:pt modelId="{E55D189F-534C-42E8-A2B5-56B1D930A31F}" type="pres">
      <dgm:prSet presAssocID="{0721312F-F5EF-4DA3-B63E-DE3AEC8FA2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F56EFBF-FFF3-4352-A3D9-493F129CCB64}" srcId="{42A64B3F-4A8E-49C6-842A-1AD6F158FF56}" destId="{75737458-ED65-4467-9544-ACF0D6E032B7}" srcOrd="1" destOrd="0" parTransId="{C2E39FA7-13EB-45C7-AD50-526BEEBF39D7}" sibTransId="{2C0887F8-0303-475D-87D0-A7B824AD25F1}"/>
    <dgm:cxn modelId="{38872360-05AB-45AE-B1D7-EE9DEF6C912F}" srcId="{42A64B3F-4A8E-49C6-842A-1AD6F158FF56}" destId="{0721312F-F5EF-4DA3-B63E-DE3AEC8FA2A2}" srcOrd="2" destOrd="0" parTransId="{D094DFB3-A3BA-4F77-B219-CCAC89B67BF6}" sibTransId="{1F8E1D6A-9F2D-4E6C-B9C4-8155A103442D}"/>
    <dgm:cxn modelId="{CFA0B983-6DE5-485A-855B-1AA5DB8C026A}" type="presOf" srcId="{0721312F-F5EF-4DA3-B63E-DE3AEC8FA2A2}" destId="{E55D189F-534C-42E8-A2B5-56B1D930A31F}" srcOrd="0" destOrd="0" presId="urn:microsoft.com/office/officeart/2005/8/layout/hChevron3"/>
    <dgm:cxn modelId="{C260E28F-3A93-476F-B47F-1C684A7377FB}" type="presOf" srcId="{75737458-ED65-4467-9544-ACF0D6E032B7}" destId="{C9156EAF-5423-4A37-85A8-4F9515DD786D}" srcOrd="0" destOrd="0" presId="urn:microsoft.com/office/officeart/2005/8/layout/hChevron3"/>
    <dgm:cxn modelId="{FE2CD2FB-A609-4C88-9522-8A71AD4378CA}" type="presOf" srcId="{5F2915B0-FFC5-459C-B352-BBA733CBE224}" destId="{40368CA9-EB42-437A-BE95-F5CABA0E4DCD}" srcOrd="0" destOrd="0" presId="urn:microsoft.com/office/officeart/2005/8/layout/hChevron3"/>
    <dgm:cxn modelId="{66A3D3B2-5AF1-4C03-894F-2BAABD277A41}" type="presOf" srcId="{42A64B3F-4A8E-49C6-842A-1AD6F158FF56}" destId="{4AB17D0C-01BB-4FED-B81F-48BF46B38ACD}" srcOrd="0" destOrd="0" presId="urn:microsoft.com/office/officeart/2005/8/layout/hChevron3"/>
    <dgm:cxn modelId="{C3F038CD-79D6-4D67-9729-E7DB494297BF}" srcId="{42A64B3F-4A8E-49C6-842A-1AD6F158FF56}" destId="{5F2915B0-FFC5-459C-B352-BBA733CBE224}" srcOrd="0" destOrd="0" parTransId="{474463EB-E458-44C7-8CCF-CC580690FEF5}" sibTransId="{05BAB8C1-B152-4697-8422-5E5BA056CDD9}"/>
    <dgm:cxn modelId="{02423091-A85C-40BE-9427-D9A8194F1788}" type="presParOf" srcId="{4AB17D0C-01BB-4FED-B81F-48BF46B38ACD}" destId="{40368CA9-EB42-437A-BE95-F5CABA0E4DCD}" srcOrd="0" destOrd="0" presId="urn:microsoft.com/office/officeart/2005/8/layout/hChevron3"/>
    <dgm:cxn modelId="{4DCA2257-516F-4AB9-8A77-E0674695D0EB}" type="presParOf" srcId="{4AB17D0C-01BB-4FED-B81F-48BF46B38ACD}" destId="{D8977EEB-759C-4A87-A0CA-66BA730037AF}" srcOrd="1" destOrd="0" presId="urn:microsoft.com/office/officeart/2005/8/layout/hChevron3"/>
    <dgm:cxn modelId="{7C6E0153-91E9-4D82-BC8C-64767502D507}" type="presParOf" srcId="{4AB17D0C-01BB-4FED-B81F-48BF46B38ACD}" destId="{C9156EAF-5423-4A37-85A8-4F9515DD786D}" srcOrd="2" destOrd="0" presId="urn:microsoft.com/office/officeart/2005/8/layout/hChevron3"/>
    <dgm:cxn modelId="{5336124B-5F41-4D5B-A6D1-09F134A3D4ED}" type="presParOf" srcId="{4AB17D0C-01BB-4FED-B81F-48BF46B38ACD}" destId="{1A30C836-0F6A-4239-AA04-6412E27779BB}" srcOrd="3" destOrd="0" presId="urn:microsoft.com/office/officeart/2005/8/layout/hChevron3"/>
    <dgm:cxn modelId="{D4F41C1E-F38C-4CC4-9875-A1C23EBE1727}" type="presParOf" srcId="{4AB17D0C-01BB-4FED-B81F-48BF46B38ACD}" destId="{E55D189F-534C-42E8-A2B5-56B1D930A31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68F08-D98F-4687-8EFF-B218B68EABF3}">
      <dsp:nvSpPr>
        <dsp:cNvPr id="0" name=""/>
        <dsp:cNvSpPr/>
      </dsp:nvSpPr>
      <dsp:spPr>
        <a:xfrm>
          <a:off x="1740215" y="543891"/>
          <a:ext cx="4551680" cy="4551680"/>
        </a:xfrm>
        <a:prstGeom prst="pie">
          <a:avLst>
            <a:gd name="adj1" fmla="val 16200000"/>
            <a:gd name="adj2" fmla="val 192857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kern="1200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6</a:t>
          </a:r>
          <a:endParaRPr lang="fr-FR" sz="3200" b="1" kern="1200" cap="none" spc="0" dirty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sp:txBody>
      <dsp:txXfrm>
        <a:off x="4061030" y="977384"/>
        <a:ext cx="1246293" cy="785706"/>
      </dsp:txXfrm>
    </dsp:sp>
    <dsp:sp modelId="{D636DCAC-F7B9-46C4-AA4C-00F01F2E3A31}">
      <dsp:nvSpPr>
        <dsp:cNvPr id="0" name=""/>
        <dsp:cNvSpPr/>
      </dsp:nvSpPr>
      <dsp:spPr>
        <a:xfrm>
          <a:off x="1729367" y="555413"/>
          <a:ext cx="4551680" cy="4551680"/>
        </a:xfrm>
        <a:prstGeom prst="pie">
          <a:avLst>
            <a:gd name="adj1" fmla="val 19285716"/>
            <a:gd name="adj2" fmla="val 7714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kern="1200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5</a:t>
          </a:r>
          <a:endParaRPr lang="fr-FR" sz="3200" b="1" kern="1200" cap="none" spc="0" dirty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sp:txBody>
      <dsp:txXfrm>
        <a:off x="4845100" y="2181013"/>
        <a:ext cx="1322154" cy="839893"/>
      </dsp:txXfrm>
    </dsp:sp>
    <dsp:sp modelId="{F8BC2CE8-A250-42CF-92E3-731D94EE7CB6}">
      <dsp:nvSpPr>
        <dsp:cNvPr id="0" name=""/>
        <dsp:cNvSpPr/>
      </dsp:nvSpPr>
      <dsp:spPr>
        <a:xfrm>
          <a:off x="1729367" y="555413"/>
          <a:ext cx="4551680" cy="4551680"/>
        </a:xfrm>
        <a:prstGeom prst="pie">
          <a:avLst>
            <a:gd name="adj1" fmla="val 771428"/>
            <a:gd name="adj2" fmla="val 385714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kern="1200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4</a:t>
          </a:r>
          <a:endParaRPr lang="fr-FR" sz="3200" b="1" kern="1200" cap="none" spc="0" dirty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sp:txBody>
      <dsp:txXfrm>
        <a:off x="4655447" y="3264746"/>
        <a:ext cx="1192106" cy="866986"/>
      </dsp:txXfrm>
    </dsp:sp>
    <dsp:sp modelId="{89AF5A73-630B-410C-A59A-798BFF1BADE0}">
      <dsp:nvSpPr>
        <dsp:cNvPr id="0" name=""/>
        <dsp:cNvSpPr/>
      </dsp:nvSpPr>
      <dsp:spPr>
        <a:xfrm>
          <a:off x="1729367" y="555413"/>
          <a:ext cx="4551680" cy="4551680"/>
        </a:xfrm>
        <a:prstGeom prst="pie">
          <a:avLst>
            <a:gd name="adj1" fmla="val 3857226"/>
            <a:gd name="adj2" fmla="val 69428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kern="1200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3</a:t>
          </a:r>
          <a:endParaRPr lang="fr-FR" sz="3200" b="1" kern="1200" cap="none" spc="0" dirty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sp:txBody>
      <dsp:txXfrm>
        <a:off x="3395607" y="4131733"/>
        <a:ext cx="1219200" cy="866986"/>
      </dsp:txXfrm>
    </dsp:sp>
    <dsp:sp modelId="{B2214FE3-8046-4EFB-B90F-5C0F8D01353A}">
      <dsp:nvSpPr>
        <dsp:cNvPr id="0" name=""/>
        <dsp:cNvSpPr/>
      </dsp:nvSpPr>
      <dsp:spPr>
        <a:xfrm>
          <a:off x="1729367" y="555413"/>
          <a:ext cx="4551680" cy="4551680"/>
        </a:xfrm>
        <a:prstGeom prst="pie">
          <a:avLst>
            <a:gd name="adj1" fmla="val 6942858"/>
            <a:gd name="adj2" fmla="val 100285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kern="1200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2</a:t>
          </a:r>
          <a:endParaRPr lang="fr-FR" sz="3200" b="1" kern="1200" cap="none" spc="0" dirty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sp:txBody>
      <dsp:txXfrm>
        <a:off x="2162860" y="3264746"/>
        <a:ext cx="1192106" cy="866986"/>
      </dsp:txXfrm>
    </dsp:sp>
    <dsp:sp modelId="{38E78731-9E26-4B0B-B04D-CA515A0299E1}">
      <dsp:nvSpPr>
        <dsp:cNvPr id="0" name=""/>
        <dsp:cNvSpPr/>
      </dsp:nvSpPr>
      <dsp:spPr>
        <a:xfrm>
          <a:off x="1729367" y="555413"/>
          <a:ext cx="4551680" cy="4551680"/>
        </a:xfrm>
        <a:prstGeom prst="pie">
          <a:avLst>
            <a:gd name="adj1" fmla="val 10028574"/>
            <a:gd name="adj2" fmla="val 13114284"/>
          </a:avLst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kern="1200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1</a:t>
          </a:r>
          <a:endParaRPr lang="fr-FR" sz="3200" b="1" kern="1200" cap="none" spc="0" dirty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sp:txBody>
      <dsp:txXfrm>
        <a:off x="1843159" y="2181013"/>
        <a:ext cx="1322154" cy="839893"/>
      </dsp:txXfrm>
    </dsp:sp>
    <dsp:sp modelId="{2D1C624F-1AFF-4E61-93F5-6F7FF67C5E94}">
      <dsp:nvSpPr>
        <dsp:cNvPr id="0" name=""/>
        <dsp:cNvSpPr/>
      </dsp:nvSpPr>
      <dsp:spPr>
        <a:xfrm>
          <a:off x="1729367" y="555413"/>
          <a:ext cx="4551680" cy="4551680"/>
        </a:xfrm>
        <a:prstGeom prst="pie">
          <a:avLst>
            <a:gd name="adj1" fmla="val 13114284"/>
            <a:gd name="adj2" fmla="val 16200000"/>
          </a:avLst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kern="1200" cap="none" spc="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rPr>
            <a:t>0</a:t>
          </a:r>
          <a:endParaRPr lang="fr-FR" sz="3200" b="1" kern="1200" cap="none" spc="0" dirty="0">
            <a:ln w="12700" cmpd="sng">
              <a:solidFill>
                <a:schemeClr val="accent4"/>
              </a:solidFill>
              <a:prstDash val="solid"/>
            </a:ln>
            <a:gradFill>
              <a:gsLst>
                <a:gs pos="0">
                  <a:schemeClr val="accent4"/>
                </a:gs>
                <a:gs pos="4000">
                  <a:schemeClr val="accent4">
                    <a:lumMod val="60000"/>
                    <a:lumOff val="40000"/>
                  </a:schemeClr>
                </a:gs>
                <a:gs pos="87000">
                  <a:schemeClr val="accent4">
                    <a:lumMod val="20000"/>
                    <a:lumOff val="80000"/>
                  </a:schemeClr>
                </a:gs>
              </a:gsLst>
              <a:lin ang="5400000"/>
            </a:gradFill>
            <a:effectLst/>
          </a:endParaRPr>
        </a:p>
      </dsp:txBody>
      <dsp:txXfrm>
        <a:off x="2715564" y="988906"/>
        <a:ext cx="1246293" cy="7857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057400" algn="l"/>
            </a:tabLs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Cas d’utilisation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de cas d’utilisation</a:t>
          </a:r>
          <a:endParaRPr lang="fr-FR" sz="1100" kern="1200" noProof="0" dirty="0">
            <a:solidFill>
              <a:schemeClr val="bg1"/>
            </a:solidFill>
          </a:endParaRP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Exemple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057400" algn="l"/>
            </a:tabLs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Classes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de Classes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Définition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7367-5C07-4326-BBFA-04F45113FBF4}">
      <dsp:nvSpPr>
        <dsp:cNvPr id="0" name=""/>
        <dsp:cNvSpPr/>
      </dsp:nvSpPr>
      <dsp:spPr>
        <a:xfrm>
          <a:off x="1369" y="-37004"/>
          <a:ext cx="2801422" cy="4495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&lt;Nom&gt;</a:t>
          </a:r>
          <a:endParaRPr lang="fr-FR" sz="2000" kern="1200" dirty="0"/>
        </a:p>
      </dsp:txBody>
      <dsp:txXfrm>
        <a:off x="1369" y="-37004"/>
        <a:ext cx="2801422" cy="449520"/>
      </dsp:txXfrm>
    </dsp:sp>
    <dsp:sp modelId="{9B0E4D73-F45F-45C7-B511-8E0BB6D2610D}">
      <dsp:nvSpPr>
        <dsp:cNvPr id="0" name=""/>
        <dsp:cNvSpPr/>
      </dsp:nvSpPr>
      <dsp:spPr>
        <a:xfrm>
          <a:off x="1369" y="412516"/>
          <a:ext cx="2801422" cy="12077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>
              <a:lumMod val="85000"/>
              <a:lumOff val="15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smtClean="0"/>
            <a:t>&lt;Attributs&gt;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smtClean="0"/>
            <a:t>&lt;Opérations&gt;</a:t>
          </a:r>
          <a:endParaRPr lang="fr-FR" sz="2000" kern="1200" dirty="0"/>
        </a:p>
      </dsp:txBody>
      <dsp:txXfrm>
        <a:off x="1369" y="412516"/>
        <a:ext cx="2801422" cy="120779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057400" algn="l"/>
            </a:tabLs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Classes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de Classes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Attributs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057400" algn="l"/>
            </a:tabLs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Classes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de Classes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Opérations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057400" algn="l"/>
            </a:tabLs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Classes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057400" algn="l"/>
            </a:tabLs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Cas d’utilisation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de Classes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Relations entre Classes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7367-5C07-4326-BBFA-04F45113FBF4}">
      <dsp:nvSpPr>
        <dsp:cNvPr id="0" name=""/>
        <dsp:cNvSpPr/>
      </dsp:nvSpPr>
      <dsp:spPr>
        <a:xfrm>
          <a:off x="1012" y="-56498"/>
          <a:ext cx="2070556" cy="4437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&lt;class 1&gt;</a:t>
          </a:r>
          <a:endParaRPr lang="fr-FR" sz="2000" kern="1200" dirty="0"/>
        </a:p>
      </dsp:txBody>
      <dsp:txXfrm>
        <a:off x="1012" y="-56498"/>
        <a:ext cx="2070556" cy="443701"/>
      </dsp:txXfrm>
    </dsp:sp>
    <dsp:sp modelId="{9B0E4D73-F45F-45C7-B511-8E0BB6D2610D}">
      <dsp:nvSpPr>
        <dsp:cNvPr id="0" name=""/>
        <dsp:cNvSpPr/>
      </dsp:nvSpPr>
      <dsp:spPr>
        <a:xfrm>
          <a:off x="1012" y="387202"/>
          <a:ext cx="2070556" cy="219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>
              <a:lumMod val="85000"/>
              <a:lumOff val="15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7367-5C07-4326-BBFA-04F45113FBF4}">
      <dsp:nvSpPr>
        <dsp:cNvPr id="0" name=""/>
        <dsp:cNvSpPr/>
      </dsp:nvSpPr>
      <dsp:spPr>
        <a:xfrm>
          <a:off x="1012" y="-56498"/>
          <a:ext cx="2070556" cy="4437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&lt;class 2&gt;</a:t>
          </a:r>
          <a:endParaRPr lang="fr-FR" sz="2000" kern="1200" dirty="0"/>
        </a:p>
      </dsp:txBody>
      <dsp:txXfrm>
        <a:off x="1012" y="-56498"/>
        <a:ext cx="2070556" cy="443701"/>
      </dsp:txXfrm>
    </dsp:sp>
    <dsp:sp modelId="{9B0E4D73-F45F-45C7-B511-8E0BB6D2610D}">
      <dsp:nvSpPr>
        <dsp:cNvPr id="0" name=""/>
        <dsp:cNvSpPr/>
      </dsp:nvSpPr>
      <dsp:spPr>
        <a:xfrm>
          <a:off x="1012" y="387202"/>
          <a:ext cx="2070556" cy="219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>
              <a:lumMod val="85000"/>
              <a:lumOff val="15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7367-5C07-4326-BBFA-04F45113FBF4}">
      <dsp:nvSpPr>
        <dsp:cNvPr id="0" name=""/>
        <dsp:cNvSpPr/>
      </dsp:nvSpPr>
      <dsp:spPr>
        <a:xfrm>
          <a:off x="1012" y="-56498"/>
          <a:ext cx="2070556" cy="4437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&lt;class 1&gt;</a:t>
          </a:r>
          <a:endParaRPr lang="fr-FR" sz="2000" kern="1200" dirty="0"/>
        </a:p>
      </dsp:txBody>
      <dsp:txXfrm>
        <a:off x="1012" y="-56498"/>
        <a:ext cx="2070556" cy="443701"/>
      </dsp:txXfrm>
    </dsp:sp>
    <dsp:sp modelId="{9B0E4D73-F45F-45C7-B511-8E0BB6D2610D}">
      <dsp:nvSpPr>
        <dsp:cNvPr id="0" name=""/>
        <dsp:cNvSpPr/>
      </dsp:nvSpPr>
      <dsp:spPr>
        <a:xfrm>
          <a:off x="1012" y="387202"/>
          <a:ext cx="2070556" cy="219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>
              <a:lumMod val="85000"/>
              <a:lumOff val="15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7367-5C07-4326-BBFA-04F45113FBF4}">
      <dsp:nvSpPr>
        <dsp:cNvPr id="0" name=""/>
        <dsp:cNvSpPr/>
      </dsp:nvSpPr>
      <dsp:spPr>
        <a:xfrm>
          <a:off x="1012" y="-56498"/>
          <a:ext cx="2070556" cy="4437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&lt;class 2&gt;</a:t>
          </a:r>
          <a:endParaRPr lang="fr-FR" sz="2000" kern="1200" dirty="0"/>
        </a:p>
      </dsp:txBody>
      <dsp:txXfrm>
        <a:off x="1012" y="-56498"/>
        <a:ext cx="2070556" cy="443701"/>
      </dsp:txXfrm>
    </dsp:sp>
    <dsp:sp modelId="{9B0E4D73-F45F-45C7-B511-8E0BB6D2610D}">
      <dsp:nvSpPr>
        <dsp:cNvPr id="0" name=""/>
        <dsp:cNvSpPr/>
      </dsp:nvSpPr>
      <dsp:spPr>
        <a:xfrm>
          <a:off x="1012" y="387202"/>
          <a:ext cx="2070556" cy="219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>
              <a:lumMod val="85000"/>
              <a:lumOff val="15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057400" algn="l"/>
            </a:tabLs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Classes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de Classes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Relations entre Classes 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057400" algn="l"/>
            </a:tabLs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d’objets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d’objets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Définition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057400" algn="l"/>
            </a:tabLs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d’objets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de cas d’utilisation</a:t>
          </a:r>
          <a:endParaRPr lang="fr-FR" sz="1100" kern="1200" noProof="0" dirty="0">
            <a:solidFill>
              <a:schemeClr val="bg1"/>
            </a:solidFill>
          </a:endParaRP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Définition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d’objets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Règles de représentation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057400" algn="l"/>
            </a:tabLs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d’objets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d’objets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Règles de représentation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057400" algn="l"/>
            </a:tabLs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d’objets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d’objets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Exemple Pratique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057400" algn="l"/>
            </a:tabLs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d’objets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d’objets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Exemple Pratique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057400" algn="l"/>
            </a:tabLs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Séquences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de Séquences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Définition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057400" algn="l"/>
            </a:tabLs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Séquences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057400" algn="l"/>
            </a:tabLs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Cas d’utilisation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de Séquences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Eléments de diagramme de séquence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057400" algn="l"/>
            </a:tabLs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Séquences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de Séquences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Eléments de diagramme de séquence 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057400" algn="l"/>
            </a:tabLs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Séquences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de Séquences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Création et destruction de lignes de vie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057400" algn="l"/>
            </a:tabLs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Séquences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de Séquences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Exemple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057400" algn="l"/>
            </a:tabLs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d’état-transition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d’état-transition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Définition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057400" algn="l"/>
            </a:tabLs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d’état-transition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de cas d’utilisation</a:t>
          </a:r>
          <a:endParaRPr lang="fr-FR" sz="1100" kern="1200" noProof="0" dirty="0">
            <a:solidFill>
              <a:schemeClr val="bg1"/>
            </a:solidFill>
          </a:endParaRP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Relations entre cas d’utilisation et acteurs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d’état-transition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Etat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057400" algn="l"/>
            </a:tabLs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d’état-transition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d’état-transition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Transition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057400" algn="l"/>
            </a:tabLs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d’état-transition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d’état-transition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Exemple Pratique 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d’activités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d’activités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Définition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d’activités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d’activités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Présentation Graphique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d’activités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057400" algn="l"/>
            </a:tabLs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Cas d’utilisation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d’activités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Présentation Graphique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d’activités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d’activités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Exemple Pratique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collaboration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de cas d’utilisation</a:t>
          </a:r>
          <a:endParaRPr lang="fr-FR" sz="1100" kern="1200" noProof="0" dirty="0">
            <a:solidFill>
              <a:schemeClr val="bg1"/>
            </a:solidFill>
          </a:endParaRP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Liens entre cas d’utilisation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de collaboration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Exemple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Exemples + Exercices: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Exemples / Exercices:</a:t>
          </a: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!!!</a:t>
          </a:r>
          <a:endParaRPr lang="fr-FR" sz="11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092461" y="0"/>
        <a:ext cx="2940526" cy="1828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5077-202D-40F1-82F4-5F98B3AA4F44}">
      <dsp:nvSpPr>
        <dsp:cNvPr id="0" name=""/>
        <dsp:cNvSpPr/>
      </dsp:nvSpPr>
      <dsp:spPr>
        <a:xfrm rot="10800000">
          <a:off x="728877" y="122495"/>
          <a:ext cx="10734244" cy="663213"/>
        </a:xfrm>
        <a:prstGeom prst="homePlate">
          <a:avLst/>
        </a:prstGeom>
        <a:gradFill rotWithShape="0">
          <a:gsLst>
            <a:gs pos="0">
              <a:schemeClr val="accent1">
                <a:lumMod val="40000"/>
                <a:lumOff val="60000"/>
                <a:alpha val="72000"/>
              </a:schemeClr>
            </a:gs>
            <a:gs pos="59000">
              <a:schemeClr val="accent1">
                <a:lumMod val="40000"/>
                <a:lumOff val="60000"/>
                <a:alpha val="70000"/>
              </a:schemeClr>
            </a:gs>
            <a:gs pos="100000">
              <a:schemeClr val="accent1">
                <a:lumMod val="50000"/>
                <a:alpha val="52000"/>
              </a:schemeClr>
            </a:gs>
          </a:gsLst>
          <a:lin ang="5400000" scaled="0"/>
        </a:gradFill>
        <a:ln>
          <a:solidFill>
            <a:schemeClr val="accent5">
              <a:lumMod val="50000"/>
              <a:alpha val="3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102" tIns="137160" rIns="256032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057400" algn="l"/>
            </a:tabLst>
          </a:pPr>
          <a:r>
            <a:rPr lang="fr-FR" sz="3600" b="1" i="0" u="none" kern="1200" dirty="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rPr>
            <a:t>Diagrammes de Cas d’utilisation</a:t>
          </a:r>
        </a:p>
      </dsp:txBody>
      <dsp:txXfrm rot="10800000">
        <a:off x="894680" y="122495"/>
        <a:ext cx="10568441" cy="663213"/>
      </dsp:txXfrm>
    </dsp:sp>
    <dsp:sp modelId="{7D37D39F-0A0C-4EE3-8E76-1378681DBAC3}">
      <dsp:nvSpPr>
        <dsp:cNvPr id="0" name=""/>
        <dsp:cNvSpPr/>
      </dsp:nvSpPr>
      <dsp:spPr>
        <a:xfrm>
          <a:off x="137236" y="443"/>
          <a:ext cx="907318" cy="907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8CA9-EB42-437A-BE95-F5CABA0E4DCD}">
      <dsp:nvSpPr>
        <dsp:cNvPr id="0" name=""/>
        <dsp:cNvSpPr/>
      </dsp:nvSpPr>
      <dsp:spPr>
        <a:xfrm>
          <a:off x="3571" y="0"/>
          <a:ext cx="3123406" cy="1828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>
              <a:solidFill>
                <a:srgbClr val="920000"/>
              </a:solidFill>
            </a:rPr>
            <a:t>UML (Diagrammes)</a:t>
          </a:r>
          <a:endParaRPr lang="fr-FR" sz="1100" kern="1200" noProof="0" dirty="0">
            <a:solidFill>
              <a:srgbClr val="920000"/>
            </a:solidFill>
          </a:endParaRPr>
        </a:p>
      </dsp:txBody>
      <dsp:txXfrm>
        <a:off x="3571" y="0"/>
        <a:ext cx="3077686" cy="182880"/>
      </dsp:txXfrm>
    </dsp:sp>
    <dsp:sp modelId="{C9156EAF-5423-4A37-85A8-4F9515DD786D}">
      <dsp:nvSpPr>
        <dsp:cNvPr id="0" name=""/>
        <dsp:cNvSpPr/>
      </dsp:nvSpPr>
      <dsp:spPr>
        <a:xfrm>
          <a:off x="2502296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noProof="0" dirty="0" smtClean="0"/>
            <a:t>Diagrammes de cas d’utilisation</a:t>
          </a:r>
          <a:endParaRPr lang="fr-FR" sz="1100" kern="1200" noProof="0" dirty="0">
            <a:solidFill>
              <a:schemeClr val="bg1"/>
            </a:solidFill>
          </a:endParaRPr>
        </a:p>
      </dsp:txBody>
      <dsp:txXfrm>
        <a:off x="2593736" y="0"/>
        <a:ext cx="2940526" cy="182880"/>
      </dsp:txXfrm>
    </dsp:sp>
    <dsp:sp modelId="{E55D189F-534C-42E8-A2B5-56B1D930A31F}">
      <dsp:nvSpPr>
        <dsp:cNvPr id="0" name=""/>
        <dsp:cNvSpPr/>
      </dsp:nvSpPr>
      <dsp:spPr>
        <a:xfrm>
          <a:off x="5001021" y="0"/>
          <a:ext cx="3123406" cy="1828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>
                  <a:lumMod val="50000"/>
                </a:schemeClr>
              </a:solidFill>
            </a:rPr>
            <a:t>Relation entre acteurs</a:t>
          </a:r>
        </a:p>
      </dsp:txBody>
      <dsp:txXfrm>
        <a:off x="5092461" y="0"/>
        <a:ext cx="2940526" cy="182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79262-699A-4759-918B-D6593BF35DF8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6AE2F-0078-4751-B705-2617B187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5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Donc</a:t>
            </a:r>
            <a:r>
              <a:rPr lang="fr-FR" baseline="0" dirty="0" smtClean="0"/>
              <a:t> cette application je la nommé Mv3.</a:t>
            </a:r>
          </a:p>
          <a:p>
            <a:r>
              <a:rPr lang="fr-FR" baseline="0" dirty="0" smtClean="0"/>
              <a:t>&lt;rapport a, référer a, prochaines, diapositives…&gt;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3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/>
              <a:t>Nom_attr</a:t>
            </a:r>
            <a:r>
              <a:rPr lang="fr-FR" dirty="0" smtClean="0"/>
              <a:t>: respect the </a:t>
            </a:r>
            <a:r>
              <a:rPr lang="fr-FR" dirty="0" err="1" smtClean="0"/>
              <a:t>norms</a:t>
            </a:r>
            <a:r>
              <a:rPr lang="fr-FR" dirty="0" smtClean="0"/>
              <a:t> des identificateur.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19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25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19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77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/>
              <a:t>Orphiline</a:t>
            </a:r>
            <a:r>
              <a:rPr lang="fr-FR" baseline="0" dirty="0" smtClean="0"/>
              <a:t> := sans classe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90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42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6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70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2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26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parler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application de </a:t>
            </a:r>
            <a:r>
              <a:rPr lang="en-US" baseline="0" dirty="0" err="1" smtClean="0"/>
              <a:t>gestion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securité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surtout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application de </a:t>
            </a:r>
            <a:r>
              <a:rPr lang="en-US" baseline="0" dirty="0" err="1" smtClean="0"/>
              <a:t>gestion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données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personnelles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confidentielles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Extrait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d’acte</a:t>
            </a:r>
            <a:r>
              <a:rPr lang="en-US" baseline="0" dirty="0" smtClean="0"/>
              <a:t> de naissance.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Fiches </a:t>
            </a:r>
            <a:r>
              <a:rPr lang="en-US" dirty="0" err="1" smtClean="0"/>
              <a:t>individuelles</a:t>
            </a:r>
            <a:r>
              <a:rPr lang="en-US" dirty="0" smtClean="0"/>
              <a:t> de </a:t>
            </a:r>
            <a:r>
              <a:rPr lang="en-US" dirty="0" err="1" smtClean="0"/>
              <a:t>l’etat</a:t>
            </a:r>
            <a:r>
              <a:rPr lang="en-US" dirty="0" smtClean="0"/>
              <a:t> civil.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-Manager v3, </a:t>
            </a:r>
            <a:r>
              <a:rPr lang="en-US" dirty="0" err="1" smtClean="0"/>
              <a:t>doit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gerer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informations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gigantesques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obligatoirement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fiable</a:t>
            </a:r>
            <a:r>
              <a:rPr lang="en-US" baseline="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Qualité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Impression.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-Rapidity. De la </a:t>
            </a:r>
            <a:r>
              <a:rPr lang="en-US" baseline="0" dirty="0" err="1" smtClean="0"/>
              <a:t>technologie</a:t>
            </a:r>
            <a:r>
              <a:rPr lang="en-US" baseline="0" dirty="0" smtClean="0"/>
              <a:t>. Multithreading, acceleration </a:t>
            </a:r>
            <a:r>
              <a:rPr lang="en-US" baseline="0" dirty="0" err="1" smtClean="0"/>
              <a:t>Graphique</a:t>
            </a:r>
            <a:r>
              <a:rPr lang="en-US" baseline="0" dirty="0" smtClean="0"/>
              <a:t> 2D, 3D, synchronization de </a:t>
            </a:r>
            <a:r>
              <a:rPr lang="en-US" baseline="0" dirty="0" err="1" smtClean="0"/>
              <a:t>taches</a:t>
            </a:r>
            <a:r>
              <a:rPr lang="en-US" baseline="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efficacité</a:t>
            </a:r>
            <a:r>
              <a:rPr lang="en-US" baseline="0" dirty="0" smtClean="0"/>
              <a:t> inutile.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Dynamique</a:t>
            </a: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44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7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25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/>
              <a:t>Fork-join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83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Entry, do,…: </a:t>
            </a:r>
            <a:r>
              <a:rPr lang="fr-FR" dirty="0" err="1" smtClean="0"/>
              <a:t>tran</a:t>
            </a:r>
            <a:r>
              <a:rPr lang="fr-FR" baseline="0" dirty="0" smtClean="0"/>
              <a:t> internes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baseline="0" dirty="0" smtClean="0"/>
              <a:t>Etat composite. 2+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baseline="0" dirty="0" smtClean="0"/>
              <a:t>Etat concurrents: -------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61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Autre possibilités: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Point de jonction: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	associer</a:t>
            </a:r>
            <a:r>
              <a:rPr lang="fr-FR" baseline="0" dirty="0" smtClean="0"/>
              <a:t> client et commande: chercher client -&gt; trouvé/non -&gt; </a:t>
            </a:r>
            <a:r>
              <a:rPr lang="fr-FR" baseline="0" dirty="0" err="1" smtClean="0"/>
              <a:t>cree</a:t>
            </a:r>
            <a:r>
              <a:rPr lang="fr-FR" baseline="0" dirty="0" smtClean="0"/>
              <a:t> -&gt; associer.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aseline="0" dirty="0" smtClean="0"/>
              <a:t>Transition concurrent: </a:t>
            </a:r>
            <a:r>
              <a:rPr lang="fr-FR" baseline="0" dirty="0" err="1" smtClean="0"/>
              <a:t>Fork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join</a:t>
            </a:r>
            <a:r>
              <a:rPr lang="fr-FR" baseline="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42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69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57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04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55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Activité concurrent.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7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parler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application de </a:t>
            </a:r>
            <a:r>
              <a:rPr lang="en-US" baseline="0" dirty="0" err="1" smtClean="0"/>
              <a:t>gestion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securité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surtout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application de </a:t>
            </a:r>
            <a:r>
              <a:rPr lang="en-US" baseline="0" dirty="0" err="1" smtClean="0"/>
              <a:t>gestion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données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personnelles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confidentielles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Extrait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d’acte</a:t>
            </a:r>
            <a:r>
              <a:rPr lang="en-US" baseline="0" dirty="0" smtClean="0"/>
              <a:t> de naissance.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Fiches </a:t>
            </a:r>
            <a:r>
              <a:rPr lang="en-US" dirty="0" err="1" smtClean="0"/>
              <a:t>individuelles</a:t>
            </a:r>
            <a:r>
              <a:rPr lang="en-US" dirty="0" smtClean="0"/>
              <a:t> de </a:t>
            </a:r>
            <a:r>
              <a:rPr lang="en-US" dirty="0" err="1" smtClean="0"/>
              <a:t>l’etat</a:t>
            </a:r>
            <a:r>
              <a:rPr lang="en-US" dirty="0" smtClean="0"/>
              <a:t> civil.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-Manager v3, </a:t>
            </a:r>
            <a:r>
              <a:rPr lang="en-US" dirty="0" err="1" smtClean="0"/>
              <a:t>doit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gerer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informations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gigantesques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obligatoirement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fiable</a:t>
            </a:r>
            <a:r>
              <a:rPr lang="en-US" baseline="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Qualité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Impression.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-Rapidity. De la </a:t>
            </a:r>
            <a:r>
              <a:rPr lang="en-US" baseline="0" dirty="0" err="1" smtClean="0"/>
              <a:t>technologie</a:t>
            </a:r>
            <a:r>
              <a:rPr lang="en-US" baseline="0" dirty="0" smtClean="0"/>
              <a:t>. Multithreading, acceleration </a:t>
            </a:r>
            <a:r>
              <a:rPr lang="en-US" baseline="0" dirty="0" err="1" smtClean="0"/>
              <a:t>Graphique</a:t>
            </a:r>
            <a:r>
              <a:rPr lang="en-US" baseline="0" dirty="0" smtClean="0"/>
              <a:t> 2D, 3D, synchronization de </a:t>
            </a:r>
            <a:r>
              <a:rPr lang="en-US" baseline="0" dirty="0" err="1" smtClean="0"/>
              <a:t>taches</a:t>
            </a:r>
            <a:r>
              <a:rPr lang="en-US" baseline="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efficacité</a:t>
            </a:r>
            <a:r>
              <a:rPr lang="en-US" baseline="0" dirty="0" smtClean="0"/>
              <a:t> inutile.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Dynamique</a:t>
            </a: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93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21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85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75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Pour les messages</a:t>
            </a:r>
            <a:r>
              <a:rPr lang="fr-FR" baseline="0" dirty="0" smtClean="0"/>
              <a:t> sont les </a:t>
            </a:r>
            <a:r>
              <a:rPr lang="fr-FR" baseline="0" dirty="0" err="1" smtClean="0"/>
              <a:t>méme</a:t>
            </a:r>
            <a:r>
              <a:rPr lang="fr-FR" baseline="0" dirty="0" smtClean="0"/>
              <a:t> comme le diagramme de </a:t>
            </a:r>
            <a:r>
              <a:rPr lang="fr-FR" baseline="0" dirty="0" err="1" smtClean="0"/>
              <a:t>sequence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174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72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parler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application de </a:t>
            </a:r>
            <a:r>
              <a:rPr lang="en-US" baseline="0" dirty="0" err="1" smtClean="0"/>
              <a:t>gestion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securité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surtout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application de </a:t>
            </a:r>
            <a:r>
              <a:rPr lang="en-US" baseline="0" dirty="0" err="1" smtClean="0"/>
              <a:t>gestion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données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personnelles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confidentielles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Extrait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d’acte</a:t>
            </a:r>
            <a:r>
              <a:rPr lang="en-US" baseline="0" dirty="0" smtClean="0"/>
              <a:t> de naissance.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Fiches </a:t>
            </a:r>
            <a:r>
              <a:rPr lang="en-US" dirty="0" err="1" smtClean="0"/>
              <a:t>individuelles</a:t>
            </a:r>
            <a:r>
              <a:rPr lang="en-US" dirty="0" smtClean="0"/>
              <a:t> de </a:t>
            </a:r>
            <a:r>
              <a:rPr lang="en-US" dirty="0" err="1" smtClean="0"/>
              <a:t>l’etat</a:t>
            </a:r>
            <a:r>
              <a:rPr lang="en-US" dirty="0" smtClean="0"/>
              <a:t> civil.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-Manager v3, </a:t>
            </a:r>
            <a:r>
              <a:rPr lang="en-US" dirty="0" err="1" smtClean="0"/>
              <a:t>doit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gerer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informations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gigantesques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obligatoirement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fiable</a:t>
            </a:r>
            <a:r>
              <a:rPr lang="en-US" baseline="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Qualité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Impression.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-Rapidity. De la </a:t>
            </a:r>
            <a:r>
              <a:rPr lang="en-US" baseline="0" dirty="0" err="1" smtClean="0"/>
              <a:t>technologie</a:t>
            </a:r>
            <a:r>
              <a:rPr lang="en-US" baseline="0" dirty="0" smtClean="0"/>
              <a:t>. Multithreading, acceleration </a:t>
            </a:r>
            <a:r>
              <a:rPr lang="en-US" baseline="0" dirty="0" err="1" smtClean="0"/>
              <a:t>Graphique</a:t>
            </a:r>
            <a:r>
              <a:rPr lang="en-US" baseline="0" dirty="0" smtClean="0"/>
              <a:t> 2D, 3D, synchronization de </a:t>
            </a:r>
            <a:r>
              <a:rPr lang="en-US" baseline="0" dirty="0" err="1" smtClean="0"/>
              <a:t>taches</a:t>
            </a:r>
            <a:r>
              <a:rPr lang="en-US" baseline="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efficacité</a:t>
            </a:r>
            <a:r>
              <a:rPr lang="en-US" baseline="0" dirty="0" smtClean="0"/>
              <a:t> inutile.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Dynamique</a:t>
            </a: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28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parler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application de </a:t>
            </a:r>
            <a:r>
              <a:rPr lang="en-US" baseline="0" dirty="0" err="1" smtClean="0"/>
              <a:t>gestion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securité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surtout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application de </a:t>
            </a:r>
            <a:r>
              <a:rPr lang="en-US" baseline="0" dirty="0" err="1" smtClean="0"/>
              <a:t>gestion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données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personnelles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confidentielles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Extrait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d’acte</a:t>
            </a:r>
            <a:r>
              <a:rPr lang="en-US" baseline="0" dirty="0" smtClean="0"/>
              <a:t> de naissance.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Fiches </a:t>
            </a:r>
            <a:r>
              <a:rPr lang="en-US" dirty="0" err="1" smtClean="0"/>
              <a:t>individuelles</a:t>
            </a:r>
            <a:r>
              <a:rPr lang="en-US" dirty="0" smtClean="0"/>
              <a:t> de </a:t>
            </a:r>
            <a:r>
              <a:rPr lang="en-US" dirty="0" err="1" smtClean="0"/>
              <a:t>l’etat</a:t>
            </a:r>
            <a:r>
              <a:rPr lang="en-US" dirty="0" smtClean="0"/>
              <a:t> civil.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-Manager v3, </a:t>
            </a:r>
            <a:r>
              <a:rPr lang="en-US" dirty="0" err="1" smtClean="0"/>
              <a:t>doit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gerer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informations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gigantesques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obligatoirement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fiable</a:t>
            </a:r>
            <a:r>
              <a:rPr lang="en-US" baseline="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Qualité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Impression.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-Rapidity. De la </a:t>
            </a:r>
            <a:r>
              <a:rPr lang="en-US" baseline="0" dirty="0" err="1" smtClean="0"/>
              <a:t>technologie</a:t>
            </a:r>
            <a:r>
              <a:rPr lang="en-US" baseline="0" dirty="0" smtClean="0"/>
              <a:t>. Multithreading, acceleration </a:t>
            </a:r>
            <a:r>
              <a:rPr lang="en-US" baseline="0" dirty="0" err="1" smtClean="0"/>
              <a:t>Graphique</a:t>
            </a:r>
            <a:r>
              <a:rPr lang="en-US" baseline="0" dirty="0" smtClean="0"/>
              <a:t> 2D, 3D, synchronization de </a:t>
            </a:r>
            <a:r>
              <a:rPr lang="en-US" baseline="0" dirty="0" err="1" smtClean="0"/>
              <a:t>taches</a:t>
            </a:r>
            <a:r>
              <a:rPr lang="en-US" baseline="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efficacité</a:t>
            </a:r>
            <a:r>
              <a:rPr lang="en-US" baseline="0" dirty="0" smtClean="0"/>
              <a:t> inutile.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Dynamique</a:t>
            </a: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0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11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51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/>
              <a:t>Nom_attr</a:t>
            </a:r>
            <a:r>
              <a:rPr lang="fr-FR" dirty="0" smtClean="0"/>
              <a:t>: respect the </a:t>
            </a:r>
            <a:r>
              <a:rPr lang="fr-FR" dirty="0" err="1" smtClean="0"/>
              <a:t>norms</a:t>
            </a:r>
            <a:r>
              <a:rPr lang="fr-FR" dirty="0" smtClean="0"/>
              <a:t> des identificateur.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89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/>
              <a:t>Nom_attr</a:t>
            </a:r>
            <a:r>
              <a:rPr lang="fr-FR" dirty="0" smtClean="0"/>
              <a:t>: respect the </a:t>
            </a:r>
            <a:r>
              <a:rPr lang="fr-FR" dirty="0" err="1" smtClean="0"/>
              <a:t>norms</a:t>
            </a:r>
            <a:r>
              <a:rPr lang="fr-FR" dirty="0" smtClean="0"/>
              <a:t> des identificateur.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6AE2F-0078-4751-B705-2617B1870E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3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48-259B-4DDE-B841-8FAF70369BC6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C9AC-FCF5-44CE-9C5E-DECBBD03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48-259B-4DDE-B841-8FAF70369BC6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C9AC-FCF5-44CE-9C5E-DECBBD03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6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48-259B-4DDE-B841-8FAF70369BC6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C9AC-FCF5-44CE-9C5E-DECBBD03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48-259B-4DDE-B841-8FAF70369BC6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C9AC-FCF5-44CE-9C5E-DECBBD03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1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48-259B-4DDE-B841-8FAF70369BC6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C9AC-FCF5-44CE-9C5E-DECBBD03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7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48-259B-4DDE-B841-8FAF70369BC6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C9AC-FCF5-44CE-9C5E-DECBBD03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5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48-259B-4DDE-B841-8FAF70369BC6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C9AC-FCF5-44CE-9C5E-DECBBD03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2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48-259B-4DDE-B841-8FAF70369BC6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C9AC-FCF5-44CE-9C5E-DECBBD03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1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48-259B-4DDE-B841-8FAF70369BC6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C9AC-FCF5-44CE-9C5E-DECBBD03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48-259B-4DDE-B841-8FAF70369BC6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C9AC-FCF5-44CE-9C5E-DECBBD03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1348-259B-4DDE-B841-8FAF70369BC6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C9AC-FCF5-44CE-9C5E-DECBBD03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6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E1348-259B-4DDE-B841-8FAF70369BC6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AC9AC-FCF5-44CE-9C5E-DECBBD03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7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13.xml"/><Relationship Id="rId18" Type="http://schemas.openxmlformats.org/officeDocument/2006/relationships/diagramColors" Target="../diagrams/colors14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openxmlformats.org/officeDocument/2006/relationships/diagramQuickStyle" Target="../diagrams/quickStyle13.xml"/><Relationship Id="rId17" Type="http://schemas.openxmlformats.org/officeDocument/2006/relationships/diagramQuickStyle" Target="../diagrams/quickStyle14.xml"/><Relationship Id="rId2" Type="http://schemas.openxmlformats.org/officeDocument/2006/relationships/notesSlide" Target="../notesSlides/notesSlide7.xml"/><Relationship Id="rId16" Type="http://schemas.openxmlformats.org/officeDocument/2006/relationships/diagramLayout" Target="../diagrams/layout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diagramLayout" Target="../diagrams/layout13.xml"/><Relationship Id="rId5" Type="http://schemas.openxmlformats.org/officeDocument/2006/relationships/diagramQuickStyle" Target="../diagrams/quickStyle12.xml"/><Relationship Id="rId15" Type="http://schemas.openxmlformats.org/officeDocument/2006/relationships/diagramData" Target="../diagrams/data14.xml"/><Relationship Id="rId10" Type="http://schemas.openxmlformats.org/officeDocument/2006/relationships/diagramData" Target="../diagrams/data13.xml"/><Relationship Id="rId19" Type="http://schemas.microsoft.com/office/2007/relationships/diagramDrawing" Target="../diagrams/drawing14.xml"/><Relationship Id="rId4" Type="http://schemas.openxmlformats.org/officeDocument/2006/relationships/diagramLayout" Target="../diagrams/layout12.xml"/><Relationship Id="rId9" Type="http://schemas.openxmlformats.org/officeDocument/2006/relationships/image" Target="../media/image6.png"/><Relationship Id="rId14" Type="http://schemas.microsoft.com/office/2007/relationships/diagramDrawing" Target="../diagrams/drawing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16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openxmlformats.org/officeDocument/2006/relationships/diagramQuickStyle" Target="../diagrams/quickStyle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diagramLayout" Target="../diagrams/layout16.xml"/><Relationship Id="rId5" Type="http://schemas.openxmlformats.org/officeDocument/2006/relationships/diagramQuickStyle" Target="../diagrams/quickStyle15.xml"/><Relationship Id="rId10" Type="http://schemas.openxmlformats.org/officeDocument/2006/relationships/diagramData" Target="../diagrams/data16.xml"/><Relationship Id="rId4" Type="http://schemas.openxmlformats.org/officeDocument/2006/relationships/diagramLayout" Target="../diagrams/layout15.xml"/><Relationship Id="rId9" Type="http://schemas.openxmlformats.org/officeDocument/2006/relationships/image" Target="../media/image6.png"/><Relationship Id="rId14" Type="http://schemas.microsoft.com/office/2007/relationships/diagramDrawing" Target="../diagrams/drawing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openxmlformats.org/officeDocument/2006/relationships/diagramQuickStyle" Target="../diagrams/quickStyle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11" Type="http://schemas.openxmlformats.org/officeDocument/2006/relationships/diagramLayout" Target="../diagrams/layout18.xml"/><Relationship Id="rId5" Type="http://schemas.openxmlformats.org/officeDocument/2006/relationships/diagramQuickStyle" Target="../diagrams/quickStyle17.xml"/><Relationship Id="rId15" Type="http://schemas.openxmlformats.org/officeDocument/2006/relationships/image" Target="../media/image7.png"/><Relationship Id="rId10" Type="http://schemas.openxmlformats.org/officeDocument/2006/relationships/diagramData" Target="../diagrams/data18.xml"/><Relationship Id="rId4" Type="http://schemas.openxmlformats.org/officeDocument/2006/relationships/diagramLayout" Target="../diagrams/layout17.xml"/><Relationship Id="rId9" Type="http://schemas.openxmlformats.org/officeDocument/2006/relationships/image" Target="../media/image6.png"/><Relationship Id="rId14" Type="http://schemas.microsoft.com/office/2007/relationships/diagramDrawing" Target="../diagrams/drawing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20.xml"/><Relationship Id="rId18" Type="http://schemas.openxmlformats.org/officeDocument/2006/relationships/diagramColors" Target="../diagrams/colors21.xml"/><Relationship Id="rId26" Type="http://schemas.openxmlformats.org/officeDocument/2006/relationships/diagramLayout" Target="../diagrams/layout23.xml"/><Relationship Id="rId3" Type="http://schemas.openxmlformats.org/officeDocument/2006/relationships/diagramData" Target="../diagrams/data19.xml"/><Relationship Id="rId21" Type="http://schemas.openxmlformats.org/officeDocument/2006/relationships/diagramLayout" Target="../diagrams/layout22.xml"/><Relationship Id="rId34" Type="http://schemas.microsoft.com/office/2007/relationships/diagramDrawing" Target="../diagrams/drawing24.xml"/><Relationship Id="rId7" Type="http://schemas.microsoft.com/office/2007/relationships/diagramDrawing" Target="../diagrams/drawing19.xml"/><Relationship Id="rId12" Type="http://schemas.openxmlformats.org/officeDocument/2006/relationships/diagramQuickStyle" Target="../diagrams/quickStyle20.xml"/><Relationship Id="rId17" Type="http://schemas.openxmlformats.org/officeDocument/2006/relationships/diagramQuickStyle" Target="../diagrams/quickStyle21.xml"/><Relationship Id="rId25" Type="http://schemas.openxmlformats.org/officeDocument/2006/relationships/diagramData" Target="../diagrams/data23.xml"/><Relationship Id="rId33" Type="http://schemas.openxmlformats.org/officeDocument/2006/relationships/diagramColors" Target="../diagrams/colors24.xml"/><Relationship Id="rId2" Type="http://schemas.openxmlformats.org/officeDocument/2006/relationships/notesSlide" Target="../notesSlides/notesSlide10.xml"/><Relationship Id="rId16" Type="http://schemas.openxmlformats.org/officeDocument/2006/relationships/diagramLayout" Target="../diagrams/layout21.xml"/><Relationship Id="rId20" Type="http://schemas.openxmlformats.org/officeDocument/2006/relationships/diagramData" Target="../diagrams/data22.xml"/><Relationship Id="rId29" Type="http://schemas.microsoft.com/office/2007/relationships/diagramDrawing" Target="../diagrams/drawing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11" Type="http://schemas.openxmlformats.org/officeDocument/2006/relationships/diagramLayout" Target="../diagrams/layout20.xml"/><Relationship Id="rId24" Type="http://schemas.microsoft.com/office/2007/relationships/diagramDrawing" Target="../diagrams/drawing22.xml"/><Relationship Id="rId32" Type="http://schemas.openxmlformats.org/officeDocument/2006/relationships/diagramQuickStyle" Target="../diagrams/quickStyle24.xml"/><Relationship Id="rId5" Type="http://schemas.openxmlformats.org/officeDocument/2006/relationships/diagramQuickStyle" Target="../diagrams/quickStyle19.xml"/><Relationship Id="rId15" Type="http://schemas.openxmlformats.org/officeDocument/2006/relationships/diagramData" Target="../diagrams/data21.xml"/><Relationship Id="rId23" Type="http://schemas.openxmlformats.org/officeDocument/2006/relationships/diagramColors" Target="../diagrams/colors22.xml"/><Relationship Id="rId28" Type="http://schemas.openxmlformats.org/officeDocument/2006/relationships/diagramColors" Target="../diagrams/colors23.xml"/><Relationship Id="rId10" Type="http://schemas.openxmlformats.org/officeDocument/2006/relationships/diagramData" Target="../diagrams/data20.xml"/><Relationship Id="rId19" Type="http://schemas.microsoft.com/office/2007/relationships/diagramDrawing" Target="../diagrams/drawing21.xml"/><Relationship Id="rId31" Type="http://schemas.openxmlformats.org/officeDocument/2006/relationships/diagramLayout" Target="../diagrams/layout24.xml"/><Relationship Id="rId4" Type="http://schemas.openxmlformats.org/officeDocument/2006/relationships/diagramLayout" Target="../diagrams/layout19.xml"/><Relationship Id="rId9" Type="http://schemas.openxmlformats.org/officeDocument/2006/relationships/image" Target="../media/image6.png"/><Relationship Id="rId14" Type="http://schemas.microsoft.com/office/2007/relationships/diagramDrawing" Target="../diagrams/drawing20.xml"/><Relationship Id="rId22" Type="http://schemas.openxmlformats.org/officeDocument/2006/relationships/diagramQuickStyle" Target="../diagrams/quickStyle22.xml"/><Relationship Id="rId27" Type="http://schemas.openxmlformats.org/officeDocument/2006/relationships/diagramQuickStyle" Target="../diagrams/quickStyle23.xml"/><Relationship Id="rId30" Type="http://schemas.openxmlformats.org/officeDocument/2006/relationships/diagramData" Target="../diagrams/data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26.xml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12" Type="http://schemas.openxmlformats.org/officeDocument/2006/relationships/diagramColors" Target="../diagrams/colors2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11" Type="http://schemas.openxmlformats.org/officeDocument/2006/relationships/diagramQuickStyle" Target="../diagrams/quickStyle26.xml"/><Relationship Id="rId5" Type="http://schemas.openxmlformats.org/officeDocument/2006/relationships/diagramQuickStyle" Target="../diagrams/quickStyle25.xml"/><Relationship Id="rId10" Type="http://schemas.openxmlformats.org/officeDocument/2006/relationships/diagramLayout" Target="../diagrams/layout26.xml"/><Relationship Id="rId4" Type="http://schemas.openxmlformats.org/officeDocument/2006/relationships/diagramLayout" Target="../diagrams/layout25.xml"/><Relationship Id="rId9" Type="http://schemas.openxmlformats.org/officeDocument/2006/relationships/diagramData" Target="../diagrams/data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28.xml"/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12" Type="http://schemas.openxmlformats.org/officeDocument/2006/relationships/diagramColors" Target="../diagrams/colors2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11" Type="http://schemas.openxmlformats.org/officeDocument/2006/relationships/diagramQuickStyle" Target="../diagrams/quickStyle28.xml"/><Relationship Id="rId5" Type="http://schemas.openxmlformats.org/officeDocument/2006/relationships/diagramQuickStyle" Target="../diagrams/quickStyle27.xml"/><Relationship Id="rId10" Type="http://schemas.openxmlformats.org/officeDocument/2006/relationships/diagramLayout" Target="../diagrams/layout28.xml"/><Relationship Id="rId4" Type="http://schemas.openxmlformats.org/officeDocument/2006/relationships/diagramLayout" Target="../diagrams/layout27.xml"/><Relationship Id="rId9" Type="http://schemas.openxmlformats.org/officeDocument/2006/relationships/diagramData" Target="../diagrams/data28.xml"/><Relationship Id="rId1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30.xml"/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12" Type="http://schemas.openxmlformats.org/officeDocument/2006/relationships/diagramColors" Target="../diagrams/colors3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11" Type="http://schemas.openxmlformats.org/officeDocument/2006/relationships/diagramQuickStyle" Target="../diagrams/quickStyle30.xml"/><Relationship Id="rId5" Type="http://schemas.openxmlformats.org/officeDocument/2006/relationships/diagramQuickStyle" Target="../diagrams/quickStyle29.xml"/><Relationship Id="rId10" Type="http://schemas.openxmlformats.org/officeDocument/2006/relationships/diagramLayout" Target="../diagrams/layout30.xml"/><Relationship Id="rId4" Type="http://schemas.openxmlformats.org/officeDocument/2006/relationships/diagramLayout" Target="../diagrams/layout29.xml"/><Relationship Id="rId9" Type="http://schemas.openxmlformats.org/officeDocument/2006/relationships/diagramData" Target="../diagrams/data3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32.xml"/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12" Type="http://schemas.openxmlformats.org/officeDocument/2006/relationships/diagramColors" Target="../diagrams/colors3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11" Type="http://schemas.openxmlformats.org/officeDocument/2006/relationships/diagramQuickStyle" Target="../diagrams/quickStyle32.xml"/><Relationship Id="rId5" Type="http://schemas.openxmlformats.org/officeDocument/2006/relationships/diagramQuickStyle" Target="../diagrams/quickStyle31.xml"/><Relationship Id="rId10" Type="http://schemas.openxmlformats.org/officeDocument/2006/relationships/diagramLayout" Target="../diagrams/layout32.xml"/><Relationship Id="rId4" Type="http://schemas.openxmlformats.org/officeDocument/2006/relationships/diagramLayout" Target="../diagrams/layout31.xml"/><Relationship Id="rId9" Type="http://schemas.openxmlformats.org/officeDocument/2006/relationships/diagramData" Target="../diagrams/data3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34.xml"/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12" Type="http://schemas.openxmlformats.org/officeDocument/2006/relationships/diagramQuickStyle" Target="../diagrams/quickStyle3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11" Type="http://schemas.openxmlformats.org/officeDocument/2006/relationships/diagramLayout" Target="../diagrams/layout34.xml"/><Relationship Id="rId5" Type="http://schemas.openxmlformats.org/officeDocument/2006/relationships/diagramQuickStyle" Target="../diagrams/quickStyle33.xml"/><Relationship Id="rId15" Type="http://schemas.openxmlformats.org/officeDocument/2006/relationships/image" Target="../media/image7.png"/><Relationship Id="rId10" Type="http://schemas.openxmlformats.org/officeDocument/2006/relationships/diagramData" Target="../diagrams/data34.xml"/><Relationship Id="rId4" Type="http://schemas.openxmlformats.org/officeDocument/2006/relationships/diagramLayout" Target="../diagrams/layout33.xml"/><Relationship Id="rId9" Type="http://schemas.openxmlformats.org/officeDocument/2006/relationships/image" Target="../media/image6.png"/><Relationship Id="rId14" Type="http://schemas.microsoft.com/office/2007/relationships/diagramDrawing" Target="../diagrams/drawing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36.xml"/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12" Type="http://schemas.openxmlformats.org/officeDocument/2006/relationships/diagramQuickStyle" Target="../diagrams/quickStyle3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5.xml"/><Relationship Id="rId11" Type="http://schemas.openxmlformats.org/officeDocument/2006/relationships/diagramLayout" Target="../diagrams/layout36.xml"/><Relationship Id="rId5" Type="http://schemas.openxmlformats.org/officeDocument/2006/relationships/diagramQuickStyle" Target="../diagrams/quickStyle35.xml"/><Relationship Id="rId10" Type="http://schemas.openxmlformats.org/officeDocument/2006/relationships/diagramData" Target="../diagrams/data36.xml"/><Relationship Id="rId4" Type="http://schemas.openxmlformats.org/officeDocument/2006/relationships/diagramLayout" Target="../diagrams/layout35.xml"/><Relationship Id="rId9" Type="http://schemas.openxmlformats.org/officeDocument/2006/relationships/image" Target="../media/image6.png"/><Relationship Id="rId14" Type="http://schemas.microsoft.com/office/2007/relationships/diagramDrawing" Target="../diagrams/drawing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38.xml"/><Relationship Id="rId3" Type="http://schemas.openxmlformats.org/officeDocument/2006/relationships/diagramData" Target="../diagrams/data37.xml"/><Relationship Id="rId7" Type="http://schemas.microsoft.com/office/2007/relationships/diagramDrawing" Target="../diagrams/drawing37.xml"/><Relationship Id="rId12" Type="http://schemas.openxmlformats.org/officeDocument/2006/relationships/diagramColors" Target="../diagrams/colors3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7.xml"/><Relationship Id="rId11" Type="http://schemas.openxmlformats.org/officeDocument/2006/relationships/diagramQuickStyle" Target="../diagrams/quickStyle38.xml"/><Relationship Id="rId5" Type="http://schemas.openxmlformats.org/officeDocument/2006/relationships/diagramQuickStyle" Target="../diagrams/quickStyle37.xml"/><Relationship Id="rId10" Type="http://schemas.openxmlformats.org/officeDocument/2006/relationships/diagramLayout" Target="../diagrams/layout38.xml"/><Relationship Id="rId4" Type="http://schemas.openxmlformats.org/officeDocument/2006/relationships/diagramLayout" Target="../diagrams/layout37.xml"/><Relationship Id="rId9" Type="http://schemas.openxmlformats.org/officeDocument/2006/relationships/diagramData" Target="../diagrams/data3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40.xml"/><Relationship Id="rId3" Type="http://schemas.openxmlformats.org/officeDocument/2006/relationships/diagramData" Target="../diagrams/data39.xml"/><Relationship Id="rId7" Type="http://schemas.microsoft.com/office/2007/relationships/diagramDrawing" Target="../diagrams/drawing39.xml"/><Relationship Id="rId12" Type="http://schemas.openxmlformats.org/officeDocument/2006/relationships/diagramQuickStyle" Target="../diagrams/quickStyle4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9.xml"/><Relationship Id="rId11" Type="http://schemas.openxmlformats.org/officeDocument/2006/relationships/diagramLayout" Target="../diagrams/layout40.xml"/><Relationship Id="rId5" Type="http://schemas.openxmlformats.org/officeDocument/2006/relationships/diagramQuickStyle" Target="../diagrams/quickStyle39.xml"/><Relationship Id="rId10" Type="http://schemas.openxmlformats.org/officeDocument/2006/relationships/diagramData" Target="../diagrams/data40.xml"/><Relationship Id="rId4" Type="http://schemas.openxmlformats.org/officeDocument/2006/relationships/diagramLayout" Target="../diagrams/layout39.xml"/><Relationship Id="rId9" Type="http://schemas.openxmlformats.org/officeDocument/2006/relationships/image" Target="../media/image6.png"/><Relationship Id="rId14" Type="http://schemas.microsoft.com/office/2007/relationships/diagramDrawing" Target="../diagrams/drawing4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42.xml"/><Relationship Id="rId3" Type="http://schemas.openxmlformats.org/officeDocument/2006/relationships/diagramData" Target="../diagrams/data41.xml"/><Relationship Id="rId7" Type="http://schemas.microsoft.com/office/2007/relationships/diagramDrawing" Target="../diagrams/drawing41.xml"/><Relationship Id="rId12" Type="http://schemas.openxmlformats.org/officeDocument/2006/relationships/diagramQuickStyle" Target="../diagrams/quickStyle4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1.xml"/><Relationship Id="rId11" Type="http://schemas.openxmlformats.org/officeDocument/2006/relationships/diagramLayout" Target="../diagrams/layout42.xml"/><Relationship Id="rId5" Type="http://schemas.openxmlformats.org/officeDocument/2006/relationships/diagramQuickStyle" Target="../diagrams/quickStyle41.xml"/><Relationship Id="rId10" Type="http://schemas.openxmlformats.org/officeDocument/2006/relationships/diagramData" Target="../diagrams/data42.xml"/><Relationship Id="rId4" Type="http://schemas.openxmlformats.org/officeDocument/2006/relationships/diagramLayout" Target="../diagrams/layout41.xml"/><Relationship Id="rId9" Type="http://schemas.openxmlformats.org/officeDocument/2006/relationships/image" Target="../media/image6.png"/><Relationship Id="rId14" Type="http://schemas.microsoft.com/office/2007/relationships/diagramDrawing" Target="../diagrams/drawing4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44.xml"/><Relationship Id="rId3" Type="http://schemas.openxmlformats.org/officeDocument/2006/relationships/diagramData" Target="../diagrams/data43.xml"/><Relationship Id="rId7" Type="http://schemas.microsoft.com/office/2007/relationships/diagramDrawing" Target="../diagrams/drawing43.xml"/><Relationship Id="rId12" Type="http://schemas.openxmlformats.org/officeDocument/2006/relationships/diagramQuickStyle" Target="../diagrams/quickStyle4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3.xml"/><Relationship Id="rId11" Type="http://schemas.openxmlformats.org/officeDocument/2006/relationships/diagramLayout" Target="../diagrams/layout44.xml"/><Relationship Id="rId5" Type="http://schemas.openxmlformats.org/officeDocument/2006/relationships/diagramQuickStyle" Target="../diagrams/quickStyle43.xml"/><Relationship Id="rId10" Type="http://schemas.openxmlformats.org/officeDocument/2006/relationships/diagramData" Target="../diagrams/data44.xml"/><Relationship Id="rId4" Type="http://schemas.openxmlformats.org/officeDocument/2006/relationships/diagramLayout" Target="../diagrams/layout43.xml"/><Relationship Id="rId9" Type="http://schemas.openxmlformats.org/officeDocument/2006/relationships/image" Target="../media/image6.png"/><Relationship Id="rId14" Type="http://schemas.microsoft.com/office/2007/relationships/diagramDrawing" Target="../diagrams/drawing4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46.xml"/><Relationship Id="rId3" Type="http://schemas.openxmlformats.org/officeDocument/2006/relationships/diagramData" Target="../diagrams/data45.xml"/><Relationship Id="rId7" Type="http://schemas.microsoft.com/office/2007/relationships/diagramDrawing" Target="../diagrams/drawing45.xml"/><Relationship Id="rId12" Type="http://schemas.openxmlformats.org/officeDocument/2006/relationships/diagramQuickStyle" Target="../diagrams/quickStyle4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5.xml"/><Relationship Id="rId11" Type="http://schemas.openxmlformats.org/officeDocument/2006/relationships/diagramLayout" Target="../diagrams/layout46.xml"/><Relationship Id="rId5" Type="http://schemas.openxmlformats.org/officeDocument/2006/relationships/diagramQuickStyle" Target="../diagrams/quickStyle45.xml"/><Relationship Id="rId10" Type="http://schemas.openxmlformats.org/officeDocument/2006/relationships/diagramData" Target="../diagrams/data46.xml"/><Relationship Id="rId4" Type="http://schemas.openxmlformats.org/officeDocument/2006/relationships/diagramLayout" Target="../diagrams/layout45.xml"/><Relationship Id="rId9" Type="http://schemas.openxmlformats.org/officeDocument/2006/relationships/image" Target="../media/image6.png"/><Relationship Id="rId14" Type="http://schemas.microsoft.com/office/2007/relationships/diagramDrawing" Target="../diagrams/drawing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48.xml"/><Relationship Id="rId3" Type="http://schemas.openxmlformats.org/officeDocument/2006/relationships/diagramData" Target="../diagrams/data47.xml"/><Relationship Id="rId7" Type="http://schemas.microsoft.com/office/2007/relationships/diagramDrawing" Target="../diagrams/drawing47.xml"/><Relationship Id="rId12" Type="http://schemas.openxmlformats.org/officeDocument/2006/relationships/diagramQuickStyle" Target="../diagrams/quickStyle4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7.xml"/><Relationship Id="rId11" Type="http://schemas.openxmlformats.org/officeDocument/2006/relationships/diagramLayout" Target="../diagrams/layout48.xml"/><Relationship Id="rId5" Type="http://schemas.openxmlformats.org/officeDocument/2006/relationships/diagramQuickStyle" Target="../diagrams/quickStyle47.xml"/><Relationship Id="rId15" Type="http://schemas.openxmlformats.org/officeDocument/2006/relationships/image" Target="../media/image8.png"/><Relationship Id="rId10" Type="http://schemas.openxmlformats.org/officeDocument/2006/relationships/diagramData" Target="../diagrams/data48.xml"/><Relationship Id="rId4" Type="http://schemas.openxmlformats.org/officeDocument/2006/relationships/diagramLayout" Target="../diagrams/layout47.xml"/><Relationship Id="rId9" Type="http://schemas.openxmlformats.org/officeDocument/2006/relationships/image" Target="../media/image6.png"/><Relationship Id="rId14" Type="http://schemas.microsoft.com/office/2007/relationships/diagramDrawing" Target="../diagrams/drawing4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50.xml"/><Relationship Id="rId3" Type="http://schemas.openxmlformats.org/officeDocument/2006/relationships/diagramData" Target="../diagrams/data49.xml"/><Relationship Id="rId7" Type="http://schemas.microsoft.com/office/2007/relationships/diagramDrawing" Target="../diagrams/drawing49.xml"/><Relationship Id="rId12" Type="http://schemas.openxmlformats.org/officeDocument/2006/relationships/diagramQuickStyle" Target="../diagrams/quickStyle5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9.xml"/><Relationship Id="rId11" Type="http://schemas.openxmlformats.org/officeDocument/2006/relationships/diagramLayout" Target="../diagrams/layout50.xml"/><Relationship Id="rId5" Type="http://schemas.openxmlformats.org/officeDocument/2006/relationships/diagramQuickStyle" Target="../diagrams/quickStyle49.xml"/><Relationship Id="rId10" Type="http://schemas.openxmlformats.org/officeDocument/2006/relationships/diagramData" Target="../diagrams/data50.xml"/><Relationship Id="rId4" Type="http://schemas.openxmlformats.org/officeDocument/2006/relationships/diagramLayout" Target="../diagrams/layout49.xml"/><Relationship Id="rId9" Type="http://schemas.openxmlformats.org/officeDocument/2006/relationships/image" Target="../media/image6.png"/><Relationship Id="rId14" Type="http://schemas.microsoft.com/office/2007/relationships/diagramDrawing" Target="../diagrams/drawing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52.xml"/><Relationship Id="rId3" Type="http://schemas.openxmlformats.org/officeDocument/2006/relationships/diagramData" Target="../diagrams/data51.xml"/><Relationship Id="rId7" Type="http://schemas.microsoft.com/office/2007/relationships/diagramDrawing" Target="../diagrams/drawing51.xml"/><Relationship Id="rId12" Type="http://schemas.openxmlformats.org/officeDocument/2006/relationships/diagramQuickStyle" Target="../diagrams/quickStyle5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1.xml"/><Relationship Id="rId11" Type="http://schemas.openxmlformats.org/officeDocument/2006/relationships/diagramLayout" Target="../diagrams/layout52.xml"/><Relationship Id="rId5" Type="http://schemas.openxmlformats.org/officeDocument/2006/relationships/diagramQuickStyle" Target="../diagrams/quickStyle51.xml"/><Relationship Id="rId10" Type="http://schemas.openxmlformats.org/officeDocument/2006/relationships/diagramData" Target="../diagrams/data52.xml"/><Relationship Id="rId4" Type="http://schemas.openxmlformats.org/officeDocument/2006/relationships/diagramLayout" Target="../diagrams/layout51.xml"/><Relationship Id="rId9" Type="http://schemas.openxmlformats.org/officeDocument/2006/relationships/image" Target="../media/image6.png"/><Relationship Id="rId14" Type="http://schemas.microsoft.com/office/2007/relationships/diagramDrawing" Target="../diagrams/drawing5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54.xml"/><Relationship Id="rId3" Type="http://schemas.openxmlformats.org/officeDocument/2006/relationships/diagramData" Target="../diagrams/data53.xml"/><Relationship Id="rId7" Type="http://schemas.microsoft.com/office/2007/relationships/diagramDrawing" Target="../diagrams/drawing53.xml"/><Relationship Id="rId12" Type="http://schemas.openxmlformats.org/officeDocument/2006/relationships/diagramQuickStyle" Target="../diagrams/quickStyle5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3.xml"/><Relationship Id="rId11" Type="http://schemas.openxmlformats.org/officeDocument/2006/relationships/diagramLayout" Target="../diagrams/layout54.xml"/><Relationship Id="rId5" Type="http://schemas.openxmlformats.org/officeDocument/2006/relationships/diagramQuickStyle" Target="../diagrams/quickStyle53.xml"/><Relationship Id="rId10" Type="http://schemas.openxmlformats.org/officeDocument/2006/relationships/diagramData" Target="../diagrams/data54.xml"/><Relationship Id="rId4" Type="http://schemas.openxmlformats.org/officeDocument/2006/relationships/diagramLayout" Target="../diagrams/layout53.xml"/><Relationship Id="rId9" Type="http://schemas.openxmlformats.org/officeDocument/2006/relationships/image" Target="../media/image6.png"/><Relationship Id="rId14" Type="http://schemas.microsoft.com/office/2007/relationships/diagramDrawing" Target="../diagrams/drawing5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56.xml"/><Relationship Id="rId3" Type="http://schemas.openxmlformats.org/officeDocument/2006/relationships/diagramData" Target="../diagrams/data55.xml"/><Relationship Id="rId7" Type="http://schemas.microsoft.com/office/2007/relationships/diagramDrawing" Target="../diagrams/drawing55.xml"/><Relationship Id="rId12" Type="http://schemas.openxmlformats.org/officeDocument/2006/relationships/diagramColors" Target="../diagrams/colors5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5.xml"/><Relationship Id="rId11" Type="http://schemas.openxmlformats.org/officeDocument/2006/relationships/diagramQuickStyle" Target="../diagrams/quickStyle56.xml"/><Relationship Id="rId5" Type="http://schemas.openxmlformats.org/officeDocument/2006/relationships/diagramQuickStyle" Target="../diagrams/quickStyle55.xml"/><Relationship Id="rId10" Type="http://schemas.openxmlformats.org/officeDocument/2006/relationships/diagramLayout" Target="../diagrams/layout56.xml"/><Relationship Id="rId4" Type="http://schemas.openxmlformats.org/officeDocument/2006/relationships/diagramLayout" Target="../diagrams/layout55.xml"/><Relationship Id="rId9" Type="http://schemas.openxmlformats.org/officeDocument/2006/relationships/diagramData" Target="../diagrams/data56.xml"/><Relationship Id="rId1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58.xml"/><Relationship Id="rId3" Type="http://schemas.openxmlformats.org/officeDocument/2006/relationships/diagramData" Target="../diagrams/data57.xml"/><Relationship Id="rId7" Type="http://schemas.microsoft.com/office/2007/relationships/diagramDrawing" Target="../diagrams/drawing57.xml"/><Relationship Id="rId12" Type="http://schemas.openxmlformats.org/officeDocument/2006/relationships/diagramColors" Target="../diagrams/colors5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7.xml"/><Relationship Id="rId11" Type="http://schemas.openxmlformats.org/officeDocument/2006/relationships/diagramQuickStyle" Target="../diagrams/quickStyle58.xml"/><Relationship Id="rId5" Type="http://schemas.openxmlformats.org/officeDocument/2006/relationships/diagramQuickStyle" Target="../diagrams/quickStyle57.xml"/><Relationship Id="rId10" Type="http://schemas.openxmlformats.org/officeDocument/2006/relationships/diagramLayout" Target="../diagrams/layout58.xml"/><Relationship Id="rId4" Type="http://schemas.openxmlformats.org/officeDocument/2006/relationships/diagramLayout" Target="../diagrams/layout57.xml"/><Relationship Id="rId9" Type="http://schemas.openxmlformats.org/officeDocument/2006/relationships/diagramData" Target="../diagrams/data5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60.xml"/><Relationship Id="rId3" Type="http://schemas.openxmlformats.org/officeDocument/2006/relationships/diagramData" Target="../diagrams/data59.xml"/><Relationship Id="rId7" Type="http://schemas.microsoft.com/office/2007/relationships/diagramDrawing" Target="../diagrams/drawing59.xml"/><Relationship Id="rId12" Type="http://schemas.openxmlformats.org/officeDocument/2006/relationships/diagramColors" Target="../diagrams/colors6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9.xml"/><Relationship Id="rId11" Type="http://schemas.openxmlformats.org/officeDocument/2006/relationships/diagramQuickStyle" Target="../diagrams/quickStyle60.xml"/><Relationship Id="rId5" Type="http://schemas.openxmlformats.org/officeDocument/2006/relationships/diagramQuickStyle" Target="../diagrams/quickStyle59.xml"/><Relationship Id="rId10" Type="http://schemas.openxmlformats.org/officeDocument/2006/relationships/diagramLayout" Target="../diagrams/layout60.xml"/><Relationship Id="rId4" Type="http://schemas.openxmlformats.org/officeDocument/2006/relationships/diagramLayout" Target="../diagrams/layout59.xml"/><Relationship Id="rId9" Type="http://schemas.openxmlformats.org/officeDocument/2006/relationships/diagramData" Target="../diagrams/data60.xml"/><Relationship Id="rId1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62.xml"/><Relationship Id="rId3" Type="http://schemas.openxmlformats.org/officeDocument/2006/relationships/diagramData" Target="../diagrams/data61.xml"/><Relationship Id="rId7" Type="http://schemas.microsoft.com/office/2007/relationships/diagramDrawing" Target="../diagrams/drawing61.xml"/><Relationship Id="rId12" Type="http://schemas.openxmlformats.org/officeDocument/2006/relationships/diagramColors" Target="../diagrams/colors6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1.xml"/><Relationship Id="rId11" Type="http://schemas.openxmlformats.org/officeDocument/2006/relationships/diagramQuickStyle" Target="../diagrams/quickStyle62.xml"/><Relationship Id="rId5" Type="http://schemas.openxmlformats.org/officeDocument/2006/relationships/diagramQuickStyle" Target="../diagrams/quickStyle61.xml"/><Relationship Id="rId10" Type="http://schemas.openxmlformats.org/officeDocument/2006/relationships/diagramLayout" Target="../diagrams/layout62.xml"/><Relationship Id="rId4" Type="http://schemas.openxmlformats.org/officeDocument/2006/relationships/diagramLayout" Target="../diagrams/layout61.xml"/><Relationship Id="rId9" Type="http://schemas.openxmlformats.org/officeDocument/2006/relationships/diagramData" Target="../diagrams/data6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64.xml"/><Relationship Id="rId3" Type="http://schemas.openxmlformats.org/officeDocument/2006/relationships/diagramData" Target="../diagrams/data63.xml"/><Relationship Id="rId7" Type="http://schemas.microsoft.com/office/2007/relationships/diagramDrawing" Target="../diagrams/drawing63.xml"/><Relationship Id="rId12" Type="http://schemas.openxmlformats.org/officeDocument/2006/relationships/diagramColors" Target="../diagrams/colors6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3.xml"/><Relationship Id="rId11" Type="http://schemas.openxmlformats.org/officeDocument/2006/relationships/diagramQuickStyle" Target="../diagrams/quickStyle64.xml"/><Relationship Id="rId5" Type="http://schemas.openxmlformats.org/officeDocument/2006/relationships/diagramQuickStyle" Target="../diagrams/quickStyle63.xml"/><Relationship Id="rId10" Type="http://schemas.openxmlformats.org/officeDocument/2006/relationships/diagramLayout" Target="../diagrams/layout64.xml"/><Relationship Id="rId4" Type="http://schemas.openxmlformats.org/officeDocument/2006/relationships/diagramLayout" Target="../diagrams/layout63.xml"/><Relationship Id="rId9" Type="http://schemas.openxmlformats.org/officeDocument/2006/relationships/diagramData" Target="../diagrams/data64.xml"/><Relationship Id="rId1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66.xml"/><Relationship Id="rId3" Type="http://schemas.openxmlformats.org/officeDocument/2006/relationships/diagramData" Target="../diagrams/data65.xml"/><Relationship Id="rId7" Type="http://schemas.microsoft.com/office/2007/relationships/diagramDrawing" Target="../diagrams/drawing65.xml"/><Relationship Id="rId12" Type="http://schemas.openxmlformats.org/officeDocument/2006/relationships/diagramColors" Target="../diagrams/colors6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5.xml"/><Relationship Id="rId11" Type="http://schemas.openxmlformats.org/officeDocument/2006/relationships/diagramQuickStyle" Target="../diagrams/quickStyle66.xml"/><Relationship Id="rId5" Type="http://schemas.openxmlformats.org/officeDocument/2006/relationships/diagramQuickStyle" Target="../diagrams/quickStyle65.xml"/><Relationship Id="rId10" Type="http://schemas.openxmlformats.org/officeDocument/2006/relationships/diagramLayout" Target="../diagrams/layout66.xml"/><Relationship Id="rId4" Type="http://schemas.openxmlformats.org/officeDocument/2006/relationships/diagramLayout" Target="../diagrams/layout65.xml"/><Relationship Id="rId9" Type="http://schemas.openxmlformats.org/officeDocument/2006/relationships/diagramData" Target="../diagrams/data6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QuickStyle" Target="../diagrams/quickStyl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Layout" Target="../diagrams/layout3.xml"/><Relationship Id="rId5" Type="http://schemas.openxmlformats.org/officeDocument/2006/relationships/diagramQuickStyle" Target="../diagrams/quickStyle2.xml"/><Relationship Id="rId10" Type="http://schemas.openxmlformats.org/officeDocument/2006/relationships/diagramData" Target="../diagrams/data3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Relationship Id="rId14" Type="http://schemas.microsoft.com/office/2007/relationships/diagramDrawing" Target="../diagrams/drawing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68.xml"/><Relationship Id="rId3" Type="http://schemas.openxmlformats.org/officeDocument/2006/relationships/diagramData" Target="../diagrams/data67.xml"/><Relationship Id="rId7" Type="http://schemas.microsoft.com/office/2007/relationships/diagramDrawing" Target="../diagrams/drawing67.xml"/><Relationship Id="rId12" Type="http://schemas.openxmlformats.org/officeDocument/2006/relationships/diagramColors" Target="../diagrams/colors6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7.xml"/><Relationship Id="rId11" Type="http://schemas.openxmlformats.org/officeDocument/2006/relationships/diagramQuickStyle" Target="../diagrams/quickStyle68.xml"/><Relationship Id="rId5" Type="http://schemas.openxmlformats.org/officeDocument/2006/relationships/diagramQuickStyle" Target="../diagrams/quickStyle67.xml"/><Relationship Id="rId10" Type="http://schemas.openxmlformats.org/officeDocument/2006/relationships/diagramLayout" Target="../diagrams/layout68.xml"/><Relationship Id="rId4" Type="http://schemas.openxmlformats.org/officeDocument/2006/relationships/diagramLayout" Target="../diagrams/layout67.xml"/><Relationship Id="rId9" Type="http://schemas.openxmlformats.org/officeDocument/2006/relationships/diagramData" Target="../diagrams/data6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70.xml"/><Relationship Id="rId3" Type="http://schemas.openxmlformats.org/officeDocument/2006/relationships/diagramData" Target="../diagrams/data69.xml"/><Relationship Id="rId7" Type="http://schemas.microsoft.com/office/2007/relationships/diagramDrawing" Target="../diagrams/drawing69.xml"/><Relationship Id="rId12" Type="http://schemas.openxmlformats.org/officeDocument/2006/relationships/diagramColors" Target="../diagrams/colors70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9.xml"/><Relationship Id="rId11" Type="http://schemas.openxmlformats.org/officeDocument/2006/relationships/diagramQuickStyle" Target="../diagrams/quickStyle70.xml"/><Relationship Id="rId5" Type="http://schemas.openxmlformats.org/officeDocument/2006/relationships/diagramQuickStyle" Target="../diagrams/quickStyle69.xml"/><Relationship Id="rId10" Type="http://schemas.openxmlformats.org/officeDocument/2006/relationships/diagramLayout" Target="../diagrams/layout70.xml"/><Relationship Id="rId4" Type="http://schemas.openxmlformats.org/officeDocument/2006/relationships/diagramLayout" Target="../diagrams/layout69.xml"/><Relationship Id="rId9" Type="http://schemas.openxmlformats.org/officeDocument/2006/relationships/diagramData" Target="../diagrams/data7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2.xml"/><Relationship Id="rId3" Type="http://schemas.openxmlformats.org/officeDocument/2006/relationships/diagramData" Target="../diagrams/data71.xml"/><Relationship Id="rId7" Type="http://schemas.microsoft.com/office/2007/relationships/diagramDrawing" Target="../diagrams/drawing71.xml"/><Relationship Id="rId12" Type="http://schemas.microsoft.com/office/2007/relationships/diagramDrawing" Target="../diagrams/drawing7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1.xml"/><Relationship Id="rId11" Type="http://schemas.openxmlformats.org/officeDocument/2006/relationships/diagramColors" Target="../diagrams/colors72.xml"/><Relationship Id="rId5" Type="http://schemas.openxmlformats.org/officeDocument/2006/relationships/diagramQuickStyle" Target="../diagrams/quickStyle71.xml"/><Relationship Id="rId10" Type="http://schemas.openxmlformats.org/officeDocument/2006/relationships/diagramQuickStyle" Target="../diagrams/quickStyle72.xml"/><Relationship Id="rId4" Type="http://schemas.openxmlformats.org/officeDocument/2006/relationships/diagramLayout" Target="../diagrams/layout71.xml"/><Relationship Id="rId9" Type="http://schemas.openxmlformats.org/officeDocument/2006/relationships/diagramLayout" Target="../diagrams/layout7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diagramQuickStyle" Target="../diagrams/quickStyl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Layout" Target="../diagrams/layout5.xml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7.png"/><Relationship Id="rId10" Type="http://schemas.openxmlformats.org/officeDocument/2006/relationships/diagramData" Target="../diagrams/data5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6.png"/><Relationship Id="rId14" Type="http://schemas.microsoft.com/office/2007/relationships/diagramDrawing" Target="../diagrams/drawing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diagramQuickStyle" Target="../diagrams/quickStyl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Layout" Target="../diagrams/layout7.xml"/><Relationship Id="rId5" Type="http://schemas.openxmlformats.org/officeDocument/2006/relationships/diagramQuickStyle" Target="../diagrams/quickStyle6.xml"/><Relationship Id="rId10" Type="http://schemas.openxmlformats.org/officeDocument/2006/relationships/diagramData" Target="../diagrams/data7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6.png"/><Relationship Id="rId14" Type="http://schemas.microsoft.com/office/2007/relationships/diagramDrawing" Target="../diagrams/drawing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diagramQuickStyle" Target="../diagrams/quickStyle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Layout" Target="../diagrams/layout9.xml"/><Relationship Id="rId5" Type="http://schemas.openxmlformats.org/officeDocument/2006/relationships/diagramQuickStyle" Target="../diagrams/quickStyle8.xml"/><Relationship Id="rId10" Type="http://schemas.openxmlformats.org/officeDocument/2006/relationships/diagramData" Target="../diagrams/data9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6.png"/><Relationship Id="rId14" Type="http://schemas.microsoft.com/office/2007/relationships/diagramDrawing" Target="../diagrams/drawing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openxmlformats.org/officeDocument/2006/relationships/diagramQuickStyle" Target="../diagrams/quickStyl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Layout" Target="../diagrams/layout11.xml"/><Relationship Id="rId5" Type="http://schemas.openxmlformats.org/officeDocument/2006/relationships/diagramQuickStyle" Target="../diagrams/quickStyle10.xml"/><Relationship Id="rId10" Type="http://schemas.openxmlformats.org/officeDocument/2006/relationships/diagramData" Target="../diagrams/data11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6.png"/><Relationship Id="rId14" Type="http://schemas.microsoft.com/office/2007/relationships/diagramDrawing" Target="../diagrams/drawing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hidden="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4" y="633414"/>
            <a:ext cx="7458075" cy="5591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782371"/>
            <a:ext cx="10058400" cy="3961124"/>
          </a:xfrm>
        </p:spPr>
        <p:txBody>
          <a:bodyPr anchor="ctr">
            <a:noAutofit/>
          </a:bodyPr>
          <a:lstStyle/>
          <a:p>
            <a:r>
              <a:rPr lang="en-US" sz="16600" b="1" dirty="0" smtClean="0">
                <a:ln w="10160">
                  <a:solidFill>
                    <a:srgbClr val="92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</a:rPr>
              <a:t>UML-2.0</a:t>
            </a:r>
            <a:endParaRPr lang="en-US" sz="16600" b="1" dirty="0">
              <a:ln w="10160">
                <a:solidFill>
                  <a:srgbClr val="920000"/>
                </a:solidFill>
                <a:prstDash val="solid"/>
              </a:ln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38525" y="2036553"/>
            <a:ext cx="5539407" cy="6215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Diagrammes</a:t>
            </a:r>
            <a:endParaRPr lang="fr-FR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99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" name="content_header"/>
          <p:cNvGraphicFramePr/>
          <p:nvPr>
            <p:extLst>
              <p:ext uri="{D42A27DB-BD31-4B8C-83A1-F6EECF244321}">
                <p14:modId xmlns:p14="http://schemas.microsoft.com/office/powerpoint/2010/main" val="4270283975"/>
              </p:ext>
            </p:extLst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10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2737" y="1278777"/>
            <a:ext cx="11626527" cy="553998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C00000"/>
                </a:solidFill>
              </a:rPr>
              <a:t>Définition: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" y="1403376"/>
            <a:ext cx="3048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189" y="56324"/>
            <a:ext cx="406349" cy="406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82736" y="2043515"/>
            <a:ext cx="11626527" cy="1338828"/>
          </a:xfrm>
          <a:prstGeom prst="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solidFill>
              <a:schemeClr val="bg2">
                <a:lumMod val="75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407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</a:t>
            </a:r>
            <a:r>
              <a:rPr lang="fr-FR" dirty="0" smtClean="0"/>
              <a:t>iagrammes </a:t>
            </a:r>
            <a:r>
              <a:rPr lang="fr-FR" dirty="0"/>
              <a:t>de classes permettent de </a:t>
            </a:r>
            <a:r>
              <a:rPr lang="fr-FR" dirty="0" smtClean="0"/>
              <a:t>spécifier </a:t>
            </a:r>
            <a:r>
              <a:rPr lang="fr-FR" dirty="0"/>
              <a:t>la structure et </a:t>
            </a:r>
            <a:r>
              <a:rPr lang="fr-FR" dirty="0" smtClean="0"/>
              <a:t>les liens </a:t>
            </a:r>
            <a:r>
              <a:rPr lang="fr-FR" dirty="0"/>
              <a:t>entre les objets dont le système </a:t>
            </a:r>
            <a:r>
              <a:rPr lang="fr-FR" dirty="0" smtClean="0"/>
              <a:t>est composé. </a:t>
            </a:r>
          </a:p>
          <a:p>
            <a:pPr marL="85407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Chaque classe de ce diagramme est généralement composée de :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4053841" y="3716911"/>
            <a:ext cx="7855422" cy="1089529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Nom.</a:t>
            </a:r>
          </a:p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Attributs.</a:t>
            </a:r>
          </a:p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Opérations.</a:t>
            </a:r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358210919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877096" y="3770973"/>
            <a:ext cx="2804161" cy="1583312"/>
            <a:chOff x="1107218" y="3855720"/>
            <a:chExt cx="2804161" cy="1583312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3869998970"/>
                </p:ext>
              </p:extLst>
            </p:nvPr>
          </p:nvGraphicFramePr>
          <p:xfrm>
            <a:off x="1107218" y="3855720"/>
            <a:ext cx="2804161" cy="158331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" r:lo="rId16" r:qs="rId17" r:cs="rId18"/>
            </a:graphicData>
          </a:graphic>
        </p:graphicFrame>
        <p:cxnSp>
          <p:nvCxnSpPr>
            <p:cNvPr id="11" name="Straight Connector 10"/>
            <p:cNvCxnSpPr/>
            <p:nvPr/>
          </p:nvCxnSpPr>
          <p:spPr>
            <a:xfrm>
              <a:off x="1127760" y="4806440"/>
              <a:ext cx="277977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175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" name="content_header"/>
          <p:cNvGraphicFramePr/>
          <p:nvPr>
            <p:extLst/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11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2737" y="1278777"/>
            <a:ext cx="11626527" cy="553998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solidFill>
                  <a:srgbClr val="C00000"/>
                </a:solidFill>
              </a:rPr>
              <a:t>Attributs:</a:t>
            </a:r>
            <a:endParaRPr lang="fr-FR" sz="2000" b="1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" y="1403376"/>
            <a:ext cx="3048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189" y="56324"/>
            <a:ext cx="406349" cy="4063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9936" y="1914826"/>
            <a:ext cx="11169327" cy="2640723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Syntaxe:</a:t>
            </a:r>
          </a:p>
          <a:p>
            <a:pPr marL="7938">
              <a:lnSpc>
                <a:spcPct val="120000"/>
              </a:lnSpc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&lt;visibilité&gt; </a:t>
            </a:r>
            <a:r>
              <a:rPr lang="fr-FR" dirty="0" smtClean="0">
                <a:cs typeface="Arial" panose="020B0604020202020204" pitchFamily="34" charset="0"/>
              </a:rPr>
              <a:t>&lt;nom attribut&gt; </a:t>
            </a:r>
            <a:r>
              <a:rPr lang="fr-FR" dirty="0">
                <a:cs typeface="Arial" panose="020B0604020202020204" pitchFamily="34" charset="0"/>
              </a:rPr>
              <a:t>[ </a:t>
            </a:r>
            <a:r>
              <a:rPr lang="fr-FR" dirty="0" smtClean="0">
                <a:cs typeface="Arial" panose="020B0604020202020204" pitchFamily="34" charset="0"/>
              </a:rPr>
              <a:t>&lt;multiplicité&gt; ] </a:t>
            </a:r>
            <a:r>
              <a:rPr lang="fr-FR" dirty="0">
                <a:cs typeface="Arial" panose="020B0604020202020204" pitchFamily="34" charset="0"/>
              </a:rPr>
              <a:t>: &lt;</a:t>
            </a:r>
            <a:r>
              <a:rPr lang="fr-FR" dirty="0" smtClean="0">
                <a:cs typeface="Arial" panose="020B0604020202020204" pitchFamily="34" charset="0"/>
              </a:rPr>
              <a:t>type&gt; = &lt;valeur initiale&gt; </a:t>
            </a:r>
          </a:p>
          <a:p>
            <a:pPr marL="7938">
              <a:lnSpc>
                <a:spcPct val="120000"/>
              </a:lnSpc>
            </a:pPr>
            <a:r>
              <a:rPr lang="fr-FR" b="1" u="sng" dirty="0" smtClean="0">
                <a:cs typeface="Arial" panose="020B0604020202020204" pitchFamily="34" charset="0"/>
              </a:rPr>
              <a:t>&lt;visibilité&gt;:</a:t>
            </a:r>
          </a:p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fr-FR" dirty="0" smtClean="0">
                <a:cs typeface="Arial" panose="020B0604020202020204" pitchFamily="34" charset="0"/>
              </a:rPr>
              <a:t>	</a:t>
            </a:r>
            <a:r>
              <a:rPr lang="fr-FR" b="1" dirty="0" smtClean="0">
                <a:cs typeface="Arial" panose="020B0604020202020204" pitchFamily="34" charset="0"/>
              </a:rPr>
              <a:t>+</a:t>
            </a:r>
            <a:r>
              <a:rPr lang="fr-FR" dirty="0" smtClean="0">
                <a:cs typeface="Arial" panose="020B0604020202020204" pitchFamily="34" charset="0"/>
              </a:rPr>
              <a:t>: </a:t>
            </a:r>
            <a:r>
              <a:rPr lang="fr-FR" i="1" dirty="0" smtClean="0">
                <a:cs typeface="Arial" panose="020B0604020202020204" pitchFamily="34" charset="0"/>
              </a:rPr>
              <a:t>Public</a:t>
            </a:r>
            <a:r>
              <a:rPr lang="fr-FR" dirty="0" smtClean="0">
                <a:cs typeface="Arial" panose="020B0604020202020204" pitchFamily="34" charset="0"/>
              </a:rPr>
              <a:t>, </a:t>
            </a:r>
            <a:r>
              <a:rPr lang="fr-FR" b="1" dirty="0" smtClean="0">
                <a:cs typeface="Arial" panose="020B0604020202020204" pitchFamily="34" charset="0"/>
              </a:rPr>
              <a:t>#</a:t>
            </a:r>
            <a:r>
              <a:rPr lang="fr-FR" dirty="0" smtClean="0">
                <a:cs typeface="Arial" panose="020B0604020202020204" pitchFamily="34" charset="0"/>
              </a:rPr>
              <a:t>: </a:t>
            </a:r>
            <a:r>
              <a:rPr lang="fr-FR" i="1" dirty="0" smtClean="0">
                <a:cs typeface="Arial" panose="020B0604020202020204" pitchFamily="34" charset="0"/>
              </a:rPr>
              <a:t>Protégé</a:t>
            </a:r>
            <a:r>
              <a:rPr lang="fr-FR" dirty="0" smtClean="0">
                <a:cs typeface="Arial" panose="020B0604020202020204" pitchFamily="34" charset="0"/>
              </a:rPr>
              <a:t>, </a:t>
            </a:r>
            <a:r>
              <a:rPr lang="fr-FR" b="1" dirty="0" smtClean="0">
                <a:cs typeface="Arial" panose="020B0604020202020204" pitchFamily="34" charset="0"/>
              </a:rPr>
              <a:t>-</a:t>
            </a:r>
            <a:r>
              <a:rPr lang="fr-FR" dirty="0" smtClean="0">
                <a:cs typeface="Arial" panose="020B0604020202020204" pitchFamily="34" charset="0"/>
              </a:rPr>
              <a:t>: </a:t>
            </a:r>
            <a:r>
              <a:rPr lang="fr-FR" i="1" dirty="0" smtClean="0">
                <a:cs typeface="Arial" panose="020B0604020202020204" pitchFamily="34" charset="0"/>
              </a:rPr>
              <a:t>Privé</a:t>
            </a:r>
            <a:r>
              <a:rPr lang="fr-FR" dirty="0" smtClean="0">
                <a:cs typeface="Arial" panose="020B0604020202020204" pitchFamily="34" charset="0"/>
              </a:rPr>
              <a:t>, et quelque fois (</a:t>
            </a:r>
            <a:r>
              <a:rPr lang="fr-FR" b="1" dirty="0" smtClean="0">
                <a:cs typeface="Arial" panose="020B0604020202020204" pitchFamily="34" charset="0"/>
              </a:rPr>
              <a:t>~</a:t>
            </a:r>
            <a:r>
              <a:rPr lang="fr-FR" dirty="0" smtClean="0">
                <a:cs typeface="Arial" panose="020B0604020202020204" pitchFamily="34" charset="0"/>
              </a:rPr>
              <a:t>: </a:t>
            </a:r>
            <a:r>
              <a:rPr lang="fr-FR" i="1" dirty="0" smtClean="0">
                <a:cs typeface="Arial" panose="020B0604020202020204" pitchFamily="34" charset="0"/>
              </a:rPr>
              <a:t>Package</a:t>
            </a:r>
            <a:r>
              <a:rPr lang="fr-FR" dirty="0" smtClean="0">
                <a:cs typeface="Arial" panose="020B0604020202020204" pitchFamily="34" charset="0"/>
              </a:rPr>
              <a:t>).</a:t>
            </a:r>
          </a:p>
          <a:p>
            <a:pPr marL="7938">
              <a:lnSpc>
                <a:spcPct val="120000"/>
              </a:lnSpc>
            </a:pPr>
            <a:r>
              <a:rPr lang="fr-FR" b="1" u="sng" dirty="0" smtClean="0">
                <a:cs typeface="Arial" panose="020B0604020202020204" pitchFamily="34" charset="0"/>
              </a:rPr>
              <a:t>&lt;multiplicité&gt;:</a:t>
            </a:r>
            <a:r>
              <a:rPr lang="fr-FR" dirty="0" smtClean="0">
                <a:cs typeface="Arial" panose="020B0604020202020204" pitchFamily="34" charset="0"/>
              </a:rPr>
              <a:t> </a:t>
            </a:r>
          </a:p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fr-FR" dirty="0">
                <a:cs typeface="Arial" panose="020B0604020202020204" pitchFamily="34" charset="0"/>
              </a:rPr>
              <a:t>	</a:t>
            </a:r>
            <a:r>
              <a:rPr lang="fr-FR" dirty="0" smtClean="0">
                <a:cs typeface="Arial" panose="020B0604020202020204" pitchFamily="34" charset="0"/>
              </a:rPr>
              <a:t>Est </a:t>
            </a:r>
            <a:r>
              <a:rPr lang="fr-FR" dirty="0">
                <a:cs typeface="Arial" panose="020B0604020202020204" pitchFamily="34" charset="0"/>
              </a:rPr>
              <a:t>de 1..1 par défaut</a:t>
            </a:r>
            <a:r>
              <a:rPr lang="fr-FR" dirty="0" smtClean="0">
                <a:cs typeface="Arial" panose="020B0604020202020204" pitchFamily="34" charset="0"/>
              </a:rPr>
              <a:t>.</a:t>
            </a:r>
          </a:p>
          <a:p>
            <a:pPr marL="7938">
              <a:lnSpc>
                <a:spcPct val="120000"/>
              </a:lnSpc>
            </a:pPr>
            <a:endParaRPr lang="fr-FR" sz="1100" dirty="0">
              <a:cs typeface="Arial" panose="020B0604020202020204" pitchFamily="34" charset="0"/>
            </a:endParaRPr>
          </a:p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dirty="0">
                <a:cs typeface="Arial" panose="020B0604020202020204" pitchFamily="34" charset="0"/>
              </a:rPr>
              <a:t>Un attribut souligné correspond à un attribut de classe</a:t>
            </a:r>
            <a:r>
              <a:rPr lang="fr-FR" dirty="0" smtClean="0"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766827226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4" name="Rectangle 3"/>
          <p:cNvSpPr/>
          <p:nvPr/>
        </p:nvSpPr>
        <p:spPr>
          <a:xfrm>
            <a:off x="1059976" y="4008120"/>
            <a:ext cx="10418394" cy="91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6512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" name="content_header"/>
          <p:cNvGraphicFramePr/>
          <p:nvPr>
            <p:extLst/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12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2737" y="1278777"/>
            <a:ext cx="11626527" cy="553998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solidFill>
                  <a:srgbClr val="C00000"/>
                </a:solidFill>
              </a:rPr>
              <a:t>Opérations:</a:t>
            </a:r>
            <a:endParaRPr lang="fr-FR" sz="2000" b="1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" y="1403376"/>
            <a:ext cx="3048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189" y="56324"/>
            <a:ext cx="406349" cy="4063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9936" y="1914826"/>
            <a:ext cx="11169327" cy="341632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Syntaxe:</a:t>
            </a:r>
          </a:p>
          <a:p>
            <a:pPr marL="7938">
              <a:lnSpc>
                <a:spcPct val="120000"/>
              </a:lnSpc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&lt;visibilité&gt; </a:t>
            </a:r>
            <a:r>
              <a:rPr lang="fr-FR" dirty="0" smtClean="0">
                <a:cs typeface="Arial" panose="020B0604020202020204" pitchFamily="34" charset="0"/>
              </a:rPr>
              <a:t>&lt;nom opération&gt; (&lt;liste paramètres&gt;) </a:t>
            </a:r>
            <a:r>
              <a:rPr lang="fr-FR" dirty="0">
                <a:cs typeface="Arial" panose="020B0604020202020204" pitchFamily="34" charset="0"/>
              </a:rPr>
              <a:t>: &lt;</a:t>
            </a:r>
            <a:r>
              <a:rPr lang="fr-FR" dirty="0" smtClean="0">
                <a:cs typeface="Arial" panose="020B0604020202020204" pitchFamily="34" charset="0"/>
              </a:rPr>
              <a:t>type retour&gt;</a:t>
            </a:r>
          </a:p>
          <a:p>
            <a:pPr marL="7938">
              <a:lnSpc>
                <a:spcPct val="120000"/>
              </a:lnSpc>
            </a:pPr>
            <a:r>
              <a:rPr lang="fr-FR" b="1" u="sng" dirty="0" smtClean="0">
                <a:cs typeface="Arial" panose="020B0604020202020204" pitchFamily="34" charset="0"/>
              </a:rPr>
              <a:t>&lt;visibilité&gt;:</a:t>
            </a:r>
          </a:p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fr-FR" dirty="0" smtClean="0">
                <a:cs typeface="Arial" panose="020B0604020202020204" pitchFamily="34" charset="0"/>
              </a:rPr>
              <a:t>	</a:t>
            </a:r>
            <a:r>
              <a:rPr lang="fr-FR" b="1" dirty="0" smtClean="0">
                <a:cs typeface="Arial" panose="020B0604020202020204" pitchFamily="34" charset="0"/>
              </a:rPr>
              <a:t>+</a:t>
            </a:r>
            <a:r>
              <a:rPr lang="fr-FR" dirty="0" smtClean="0">
                <a:cs typeface="Arial" panose="020B0604020202020204" pitchFamily="34" charset="0"/>
              </a:rPr>
              <a:t>: </a:t>
            </a:r>
            <a:r>
              <a:rPr lang="fr-FR" i="1" dirty="0" smtClean="0">
                <a:cs typeface="Arial" panose="020B0604020202020204" pitchFamily="34" charset="0"/>
              </a:rPr>
              <a:t>Public</a:t>
            </a:r>
            <a:r>
              <a:rPr lang="fr-FR" dirty="0" smtClean="0">
                <a:cs typeface="Arial" panose="020B0604020202020204" pitchFamily="34" charset="0"/>
              </a:rPr>
              <a:t>, </a:t>
            </a:r>
            <a:r>
              <a:rPr lang="fr-FR" b="1" dirty="0" smtClean="0">
                <a:cs typeface="Arial" panose="020B0604020202020204" pitchFamily="34" charset="0"/>
              </a:rPr>
              <a:t>#</a:t>
            </a:r>
            <a:r>
              <a:rPr lang="fr-FR" dirty="0" smtClean="0">
                <a:cs typeface="Arial" panose="020B0604020202020204" pitchFamily="34" charset="0"/>
              </a:rPr>
              <a:t>: </a:t>
            </a:r>
            <a:r>
              <a:rPr lang="fr-FR" i="1" dirty="0" smtClean="0">
                <a:cs typeface="Arial" panose="020B0604020202020204" pitchFamily="34" charset="0"/>
              </a:rPr>
              <a:t>Protégé</a:t>
            </a:r>
            <a:r>
              <a:rPr lang="fr-FR" dirty="0" smtClean="0">
                <a:cs typeface="Arial" panose="020B0604020202020204" pitchFamily="34" charset="0"/>
              </a:rPr>
              <a:t>, </a:t>
            </a:r>
            <a:r>
              <a:rPr lang="fr-FR" b="1" dirty="0" smtClean="0">
                <a:cs typeface="Arial" panose="020B0604020202020204" pitchFamily="34" charset="0"/>
              </a:rPr>
              <a:t>-</a:t>
            </a:r>
            <a:r>
              <a:rPr lang="fr-FR" dirty="0" smtClean="0">
                <a:cs typeface="Arial" panose="020B0604020202020204" pitchFamily="34" charset="0"/>
              </a:rPr>
              <a:t>: </a:t>
            </a:r>
            <a:r>
              <a:rPr lang="fr-FR" i="1" dirty="0" smtClean="0">
                <a:cs typeface="Arial" panose="020B0604020202020204" pitchFamily="34" charset="0"/>
              </a:rPr>
              <a:t>Privé</a:t>
            </a:r>
            <a:r>
              <a:rPr lang="fr-FR" dirty="0" smtClean="0">
                <a:cs typeface="Arial" panose="020B0604020202020204" pitchFamily="34" charset="0"/>
              </a:rPr>
              <a:t>, et quelque fois (</a:t>
            </a:r>
            <a:r>
              <a:rPr lang="fr-FR" b="1" dirty="0" smtClean="0">
                <a:cs typeface="Arial" panose="020B0604020202020204" pitchFamily="34" charset="0"/>
              </a:rPr>
              <a:t>~</a:t>
            </a:r>
            <a:r>
              <a:rPr lang="fr-FR" dirty="0" smtClean="0">
                <a:cs typeface="Arial" panose="020B0604020202020204" pitchFamily="34" charset="0"/>
              </a:rPr>
              <a:t>: </a:t>
            </a:r>
            <a:r>
              <a:rPr lang="fr-FR" i="1" dirty="0" smtClean="0">
                <a:cs typeface="Arial" panose="020B0604020202020204" pitchFamily="34" charset="0"/>
              </a:rPr>
              <a:t>Package</a:t>
            </a:r>
            <a:r>
              <a:rPr lang="fr-FR" dirty="0" smtClean="0">
                <a:cs typeface="Arial" panose="020B0604020202020204" pitchFamily="34" charset="0"/>
              </a:rPr>
              <a:t>).</a:t>
            </a:r>
          </a:p>
          <a:p>
            <a:pPr marL="7938">
              <a:lnSpc>
                <a:spcPct val="120000"/>
              </a:lnSpc>
            </a:pPr>
            <a:endParaRPr lang="fr-FR" dirty="0" smtClean="0">
              <a:cs typeface="Arial" panose="020B0604020202020204" pitchFamily="34" charset="0"/>
            </a:endParaRPr>
          </a:p>
          <a:p>
            <a:pPr marL="7938">
              <a:lnSpc>
                <a:spcPct val="120000"/>
              </a:lnSpc>
            </a:pPr>
            <a:r>
              <a:rPr lang="fr-FR" b="1" u="sng" dirty="0" smtClean="0">
                <a:cs typeface="Arial" panose="020B0604020202020204" pitchFamily="34" charset="0"/>
              </a:rPr>
              <a:t>&lt;paramètre&gt;:</a:t>
            </a:r>
            <a:r>
              <a:rPr lang="fr-FR" dirty="0" smtClean="0">
                <a:cs typeface="Arial" panose="020B0604020202020204" pitchFamily="34" charset="0"/>
              </a:rPr>
              <a:t> </a:t>
            </a:r>
          </a:p>
          <a:p>
            <a:pPr marL="293688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rgbClr val="4472C4">
                    <a:lumMod val="75000"/>
                  </a:srgbClr>
                </a:solidFill>
                <a:cs typeface="Arial" panose="020B0604020202020204" pitchFamily="34" charset="0"/>
              </a:rPr>
              <a:t>Syntaxe</a:t>
            </a:r>
            <a:r>
              <a:rPr lang="fr-FR" b="1" dirty="0" smtClean="0">
                <a:solidFill>
                  <a:srgbClr val="4472C4">
                    <a:lumMod val="75000"/>
                  </a:srgbClr>
                </a:solidFill>
                <a:cs typeface="Arial" panose="020B0604020202020204" pitchFamily="34" charset="0"/>
              </a:rPr>
              <a:t>:</a:t>
            </a:r>
            <a:endParaRPr lang="fr-FR" dirty="0" smtClean="0">
              <a:cs typeface="Arial" panose="020B0604020202020204" pitchFamily="34" charset="0"/>
            </a:endParaRPr>
          </a:p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fr-FR" dirty="0">
                <a:cs typeface="Arial" panose="020B0604020202020204" pitchFamily="34" charset="0"/>
              </a:rPr>
              <a:t>	</a:t>
            </a:r>
            <a:r>
              <a:rPr lang="fr-FR" dirty="0" smtClean="0">
                <a:cs typeface="Arial" panose="020B0604020202020204" pitchFamily="34" charset="0"/>
              </a:rPr>
              <a:t>[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&lt;</a:t>
            </a:r>
            <a:r>
              <a:rPr lang="fr-FR" i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entrée/sortie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&gt;</a:t>
            </a:r>
            <a:r>
              <a:rPr lang="fr-FR" dirty="0" smtClean="0">
                <a:cs typeface="Arial" panose="020B0604020202020204" pitchFamily="34" charset="0"/>
              </a:rPr>
              <a:t>] &lt;</a:t>
            </a:r>
            <a:r>
              <a:rPr lang="fr-FR" b="1" dirty="0" smtClean="0">
                <a:cs typeface="Arial" panose="020B0604020202020204" pitchFamily="34" charset="0"/>
              </a:rPr>
              <a:t>nom paramètre</a:t>
            </a:r>
            <a:r>
              <a:rPr lang="fr-FR" dirty="0" smtClean="0">
                <a:cs typeface="Arial" panose="020B0604020202020204" pitchFamily="34" charset="0"/>
              </a:rPr>
              <a:t>&gt; : &lt;type&gt; = &lt;valeur par défaut&gt;.</a:t>
            </a:r>
          </a:p>
          <a:p>
            <a:pPr marL="7938">
              <a:lnSpc>
                <a:spcPct val="120000"/>
              </a:lnSpc>
            </a:pPr>
            <a:r>
              <a:rPr lang="fr-FR" b="1" dirty="0" smtClean="0">
                <a:cs typeface="Arial" panose="020B0604020202020204" pitchFamily="34" charset="0"/>
              </a:rPr>
              <a:t>&lt;entrée/sortie&gt;:</a:t>
            </a:r>
            <a:endParaRPr lang="fr-FR" dirty="0">
              <a:cs typeface="Arial" panose="020B0604020202020204" pitchFamily="34" charset="0"/>
            </a:endParaRPr>
          </a:p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fr-FR" dirty="0" smtClean="0">
                <a:cs typeface="Arial" panose="020B0604020202020204" pitchFamily="34" charset="0"/>
              </a:rPr>
              <a:t>	</a:t>
            </a:r>
            <a:r>
              <a:rPr lang="fr-FR" b="1" dirty="0" smtClean="0">
                <a:cs typeface="Arial" panose="020B0604020202020204" pitchFamily="34" charset="0"/>
              </a:rPr>
              <a:t>in:</a:t>
            </a:r>
            <a:r>
              <a:rPr lang="fr-FR" dirty="0" smtClean="0">
                <a:cs typeface="Arial" panose="020B0604020202020204" pitchFamily="34" charset="0"/>
              </a:rPr>
              <a:t> </a:t>
            </a:r>
            <a:r>
              <a:rPr lang="fr-FR" dirty="0">
                <a:cs typeface="Arial" panose="020B0604020202020204" pitchFamily="34" charset="0"/>
              </a:rPr>
              <a:t>(par défaut), </a:t>
            </a:r>
            <a:r>
              <a:rPr lang="fr-FR" b="1" dirty="0" smtClean="0">
                <a:cs typeface="Arial" panose="020B0604020202020204" pitchFamily="34" charset="0"/>
              </a:rPr>
              <a:t>out: (sortie)</a:t>
            </a:r>
            <a:r>
              <a:rPr lang="fr-FR" dirty="0" smtClean="0">
                <a:cs typeface="Arial" panose="020B0604020202020204" pitchFamily="34" charset="0"/>
              </a:rPr>
              <a:t>, </a:t>
            </a:r>
            <a:r>
              <a:rPr lang="fr-FR" b="1" dirty="0" err="1" smtClean="0">
                <a:cs typeface="Arial" panose="020B0604020202020204" pitchFamily="34" charset="0"/>
              </a:rPr>
              <a:t>inout</a:t>
            </a:r>
            <a:r>
              <a:rPr lang="fr-FR" b="1" dirty="0" smtClean="0">
                <a:cs typeface="Arial" panose="020B0604020202020204" pitchFamily="34" charset="0"/>
              </a:rPr>
              <a:t>: (entrée et sortie)</a:t>
            </a:r>
            <a:r>
              <a:rPr lang="fr-FR" dirty="0" smtClean="0"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949525965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4" name="Rectangle 3"/>
          <p:cNvSpPr/>
          <p:nvPr/>
        </p:nvSpPr>
        <p:spPr>
          <a:xfrm>
            <a:off x="1059976" y="3505200"/>
            <a:ext cx="10418394" cy="91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 15"/>
          <p:cNvGrpSpPr/>
          <p:nvPr/>
        </p:nvGrpSpPr>
        <p:grpSpPr>
          <a:xfrm>
            <a:off x="1898280" y="5411855"/>
            <a:ext cx="8395440" cy="700898"/>
            <a:chOff x="1898280" y="4954655"/>
            <a:chExt cx="8395440" cy="700898"/>
          </a:xfrm>
        </p:grpSpPr>
        <p:sp>
          <p:nvSpPr>
            <p:cNvPr id="17" name="TextBox 16"/>
            <p:cNvSpPr txBox="1"/>
            <p:nvPr/>
          </p:nvSpPr>
          <p:spPr>
            <a:xfrm>
              <a:off x="1898280" y="5230821"/>
              <a:ext cx="8395440" cy="424732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C000">
                  <a:alpha val="4000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pPr marL="465138" lvl="1">
                <a:lnSpc>
                  <a:spcPct val="120000"/>
                </a:lnSpc>
                <a:tabLst>
                  <a:tab pos="396875" algn="l"/>
                </a:tabLst>
              </a:pPr>
              <a:r>
                <a:rPr lang="fr-FR" dirty="0" smtClean="0"/>
                <a:t>UML 2.0+ autorise la définition des opérations dans n’importe quel langage donné.</a:t>
              </a:r>
              <a:endParaRPr lang="fr-FR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864" y="4954655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47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" name="content_header"/>
          <p:cNvGraphicFramePr/>
          <p:nvPr>
            <p:extLst/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13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2737" y="1278777"/>
            <a:ext cx="11626527" cy="553998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solidFill>
                  <a:srgbClr val="C00000"/>
                </a:solidFill>
              </a:rPr>
              <a:t>Relations entre Classes:</a:t>
            </a:r>
            <a:endParaRPr lang="fr-FR" sz="2000" b="1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" y="1403376"/>
            <a:ext cx="3048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189" y="56324"/>
            <a:ext cx="406349" cy="4063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9936" y="1914826"/>
            <a:ext cx="11169327" cy="1089529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Association:</a:t>
            </a:r>
            <a:endParaRPr lang="fr-FR" b="1" dirty="0" smtClean="0">
              <a:cs typeface="Arial" panose="020B0604020202020204" pitchFamily="34" charset="0"/>
            </a:endParaRPr>
          </a:p>
          <a:p>
            <a:pPr marL="750888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fr-FR" dirty="0">
                <a:cs typeface="Arial" panose="020B0604020202020204" pitchFamily="34" charset="0"/>
              </a:rPr>
              <a:t>Une association est une relation structurelle entre </a:t>
            </a:r>
            <a:r>
              <a:rPr lang="fr-FR" dirty="0" smtClean="0">
                <a:cs typeface="Arial" panose="020B0604020202020204" pitchFamily="34" charset="0"/>
              </a:rPr>
              <a:t>objets. Une </a:t>
            </a:r>
            <a:r>
              <a:rPr lang="fr-FR" dirty="0">
                <a:cs typeface="Arial" panose="020B0604020202020204" pitchFamily="34" charset="0"/>
              </a:rPr>
              <a:t>association est souvent utilisée pour représenter les liens </a:t>
            </a:r>
            <a:r>
              <a:rPr lang="fr-FR" dirty="0" smtClean="0">
                <a:cs typeface="Arial" panose="020B0604020202020204" pitchFamily="34" charset="0"/>
              </a:rPr>
              <a:t>possibles entre </a:t>
            </a:r>
            <a:r>
              <a:rPr lang="fr-FR" dirty="0">
                <a:cs typeface="Arial" panose="020B0604020202020204" pitchFamily="34" charset="0"/>
              </a:rPr>
              <a:t>objets de classes données.</a:t>
            </a:r>
            <a:endParaRPr lang="fr-FR" dirty="0" smtClean="0">
              <a:cs typeface="Arial" panose="020B0604020202020204" pitchFamily="34" charset="0"/>
            </a:endParaRPr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196800505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4" name="Rectangle 3"/>
          <p:cNvSpPr/>
          <p:nvPr/>
        </p:nvSpPr>
        <p:spPr>
          <a:xfrm>
            <a:off x="1059976" y="3825240"/>
            <a:ext cx="10418394" cy="91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4030628391"/>
              </p:ext>
            </p:extLst>
          </p:nvPr>
        </p:nvGraphicFramePr>
        <p:xfrm>
          <a:off x="1518426" y="3153848"/>
          <a:ext cx="2072581" cy="550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637648775"/>
              </p:ext>
            </p:extLst>
          </p:nvPr>
        </p:nvGraphicFramePr>
        <p:xfrm>
          <a:off x="7732413" y="3153848"/>
          <a:ext cx="2072581" cy="550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cxnSp>
        <p:nvCxnSpPr>
          <p:cNvPr id="25" name="Straight Connector 24"/>
          <p:cNvCxnSpPr>
            <a:stCxn id="21" idx="3"/>
          </p:cNvCxnSpPr>
          <p:nvPr/>
        </p:nvCxnSpPr>
        <p:spPr>
          <a:xfrm>
            <a:off x="3591007" y="3429000"/>
            <a:ext cx="4122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48097" y="308355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multi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66579" y="309585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multi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4628612" y="3070111"/>
            <a:ext cx="213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&lt;Nom d’association&gt;</a:t>
            </a:r>
            <a:endParaRPr lang="fr-FR" dirty="0"/>
          </a:p>
        </p:txBody>
      </p:sp>
      <p:sp>
        <p:nvSpPr>
          <p:cNvPr id="29" name="TextBox 28"/>
          <p:cNvSpPr txBox="1"/>
          <p:nvPr/>
        </p:nvSpPr>
        <p:spPr>
          <a:xfrm>
            <a:off x="739936" y="3901568"/>
            <a:ext cx="11169327" cy="75713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Navigabilité d’association :</a:t>
            </a:r>
            <a:endParaRPr lang="fr-FR" b="1" dirty="0" smtClean="0">
              <a:cs typeface="Arial" panose="020B0604020202020204" pitchFamily="34" charset="0"/>
            </a:endParaRPr>
          </a:p>
          <a:p>
            <a:pPr marL="750888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fr-FR" dirty="0">
                <a:cs typeface="Arial" panose="020B0604020202020204" pitchFamily="34" charset="0"/>
              </a:rPr>
              <a:t>La navigabilité permet de </a:t>
            </a:r>
            <a:r>
              <a:rPr lang="fr-FR" dirty="0" smtClean="0">
                <a:cs typeface="Arial" panose="020B0604020202020204" pitchFamily="34" charset="0"/>
              </a:rPr>
              <a:t>spécifier </a:t>
            </a:r>
            <a:r>
              <a:rPr lang="fr-FR" dirty="0">
                <a:cs typeface="Arial" panose="020B0604020202020204" pitchFamily="34" charset="0"/>
              </a:rPr>
              <a:t>dans quel(s) sens il est possible </a:t>
            </a:r>
            <a:r>
              <a:rPr lang="fr-FR" dirty="0" smtClean="0">
                <a:cs typeface="Arial" panose="020B0604020202020204" pitchFamily="34" charset="0"/>
              </a:rPr>
              <a:t>de traverser </a:t>
            </a:r>
            <a:r>
              <a:rPr lang="fr-FR" dirty="0">
                <a:cs typeface="Arial" panose="020B0604020202020204" pitchFamily="34" charset="0"/>
              </a:rPr>
              <a:t>l'association à l'exécution.</a:t>
            </a:r>
            <a:endParaRPr lang="fr-FR" dirty="0" smtClean="0">
              <a:cs typeface="Arial" panose="020B0604020202020204" pitchFamily="34" charset="0"/>
            </a:endParaRPr>
          </a:p>
        </p:txBody>
      </p:sp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3850331169"/>
              </p:ext>
            </p:extLst>
          </p:nvPr>
        </p:nvGraphicFramePr>
        <p:xfrm>
          <a:off x="1518426" y="5037354"/>
          <a:ext cx="2072581" cy="550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304809431"/>
              </p:ext>
            </p:extLst>
          </p:nvPr>
        </p:nvGraphicFramePr>
        <p:xfrm>
          <a:off x="7732413" y="5037354"/>
          <a:ext cx="2072581" cy="550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  <p:cxnSp>
        <p:nvCxnSpPr>
          <p:cNvPr id="32" name="Straight Connector 31"/>
          <p:cNvCxnSpPr>
            <a:stCxn id="30" idx="3"/>
          </p:cNvCxnSpPr>
          <p:nvPr/>
        </p:nvCxnSpPr>
        <p:spPr>
          <a:xfrm>
            <a:off x="3591007" y="5312506"/>
            <a:ext cx="4122399" cy="0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48097" y="496706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multi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66579" y="497936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multi</a:t>
            </a:r>
            <a:endParaRPr lang="fr-FR" dirty="0"/>
          </a:p>
        </p:txBody>
      </p:sp>
      <p:sp>
        <p:nvSpPr>
          <p:cNvPr id="36" name="TextBox 35"/>
          <p:cNvSpPr txBox="1"/>
          <p:nvPr/>
        </p:nvSpPr>
        <p:spPr>
          <a:xfrm>
            <a:off x="4628612" y="4953617"/>
            <a:ext cx="213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&lt;Nom d’association&gt;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2737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" name="content_header"/>
          <p:cNvGraphicFramePr/>
          <p:nvPr>
            <p:extLst/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14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2737" y="1278777"/>
            <a:ext cx="11626527" cy="553998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solidFill>
                  <a:srgbClr val="C00000"/>
                </a:solidFill>
              </a:rPr>
              <a:t>Relations entre Classes (</a:t>
            </a:r>
            <a:r>
              <a:rPr lang="fr-FR" sz="2000" b="1" dirty="0" smtClean="0">
                <a:solidFill>
                  <a:srgbClr val="660033"/>
                </a:solidFill>
              </a:rPr>
              <a:t>2</a:t>
            </a:r>
            <a:r>
              <a:rPr lang="fr-FR" sz="2000" b="1" dirty="0" smtClean="0">
                <a:solidFill>
                  <a:srgbClr val="C00000"/>
                </a:solidFill>
              </a:rPr>
              <a:t>):</a:t>
            </a:r>
            <a:endParaRPr lang="fr-FR" sz="2000" b="1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" y="1403376"/>
            <a:ext cx="304800" cy="304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9936" y="1914826"/>
            <a:ext cx="11169327" cy="4007251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Association Réflexive:</a:t>
            </a:r>
          </a:p>
          <a:p>
            <a:pPr marL="7938">
              <a:lnSpc>
                <a:spcPct val="120000"/>
              </a:lnSpc>
            </a:pPr>
            <a:r>
              <a:rPr lang="fr-FR" dirty="0">
                <a:cs typeface="Arial" panose="020B0604020202020204" pitchFamily="34" charset="0"/>
              </a:rPr>
              <a:t>	 </a:t>
            </a:r>
            <a:r>
              <a:rPr lang="fr-FR" dirty="0" smtClean="0">
                <a:cs typeface="Arial" panose="020B0604020202020204" pitchFamily="34" charset="0"/>
              </a:rPr>
              <a:t>Lorsque les </a:t>
            </a:r>
            <a:r>
              <a:rPr lang="fr-FR" dirty="0">
                <a:cs typeface="Arial" panose="020B0604020202020204" pitchFamily="34" charset="0"/>
              </a:rPr>
              <a:t>deux extrémités de l'association pointent vers </a:t>
            </a:r>
            <a:r>
              <a:rPr lang="fr-FR" dirty="0" smtClean="0">
                <a:cs typeface="Arial" panose="020B0604020202020204" pitchFamily="34" charset="0"/>
              </a:rPr>
              <a:t>la même classe.</a:t>
            </a:r>
          </a:p>
          <a:p>
            <a:pPr marL="7938">
              <a:lnSpc>
                <a:spcPct val="120000"/>
              </a:lnSpc>
            </a:pPr>
            <a:endParaRPr lang="fr-FR" sz="800" dirty="0" smtClean="0">
              <a:cs typeface="Arial" panose="020B0604020202020204" pitchFamily="34" charset="0"/>
            </a:endParaRPr>
          </a:p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Associations </a:t>
            </a:r>
            <a:r>
              <a:rPr lang="fr-FR" b="1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n-aires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: </a:t>
            </a:r>
          </a:p>
          <a:p>
            <a:pPr marL="7938">
              <a:lnSpc>
                <a:spcPct val="120000"/>
              </a:lnSpc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 </a:t>
            </a:r>
            <a:r>
              <a:rPr lang="fr-FR" dirty="0">
                <a:cs typeface="Arial" panose="020B0604020202020204" pitchFamily="34" charset="0"/>
              </a:rPr>
              <a:t>Une </a:t>
            </a:r>
            <a:r>
              <a:rPr lang="fr-FR" dirty="0" smtClean="0">
                <a:cs typeface="Arial" panose="020B0604020202020204" pitchFamily="34" charset="0"/>
              </a:rPr>
              <a:t>association lie </a:t>
            </a:r>
            <a:r>
              <a:rPr lang="fr-FR" dirty="0">
                <a:cs typeface="Arial" panose="020B0604020202020204" pitchFamily="34" charset="0"/>
              </a:rPr>
              <a:t>plus de deux </a:t>
            </a:r>
            <a:r>
              <a:rPr lang="fr-FR" dirty="0" smtClean="0">
                <a:cs typeface="Arial" panose="020B0604020202020204" pitchFamily="34" charset="0"/>
              </a:rPr>
              <a:t>classes.</a:t>
            </a:r>
          </a:p>
          <a:p>
            <a:pPr marL="7938">
              <a:lnSpc>
                <a:spcPct val="120000"/>
              </a:lnSpc>
            </a:pPr>
            <a:endParaRPr lang="fr-FR" sz="800" dirty="0" smtClean="0">
              <a:cs typeface="Arial" panose="020B0604020202020204" pitchFamily="34" charset="0"/>
            </a:endParaRPr>
          </a:p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Association de type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agrégation:</a:t>
            </a:r>
          </a:p>
          <a:p>
            <a:pPr marL="7938">
              <a:lnSpc>
                <a:spcPct val="120000"/>
              </a:lnSpc>
            </a:pPr>
            <a:r>
              <a:rPr lang="fr-FR" dirty="0">
                <a:cs typeface="Arial" panose="020B0604020202020204" pitchFamily="34" charset="0"/>
              </a:rPr>
              <a:t>	 Elle représente la relation </a:t>
            </a:r>
            <a:r>
              <a:rPr lang="fr-FR" dirty="0" smtClean="0">
                <a:cs typeface="Arial" panose="020B0604020202020204" pitchFamily="34" charset="0"/>
              </a:rPr>
              <a:t>d'inclusion d'un </a:t>
            </a:r>
            <a:r>
              <a:rPr lang="fr-FR" dirty="0">
                <a:cs typeface="Arial" panose="020B0604020202020204" pitchFamily="34" charset="0"/>
              </a:rPr>
              <a:t>élément dans un ensemble</a:t>
            </a:r>
            <a:r>
              <a:rPr lang="fr-FR" dirty="0" smtClean="0">
                <a:cs typeface="Arial" panose="020B0604020202020204" pitchFamily="34" charset="0"/>
              </a:rPr>
              <a:t>.</a:t>
            </a:r>
          </a:p>
          <a:p>
            <a:pPr marL="7938">
              <a:lnSpc>
                <a:spcPct val="120000"/>
              </a:lnSpc>
            </a:pPr>
            <a:endParaRPr lang="fr-FR" sz="800" dirty="0" smtClean="0">
              <a:cs typeface="Arial" panose="020B0604020202020204" pitchFamily="34" charset="0"/>
            </a:endParaRPr>
          </a:p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Association de type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composition:</a:t>
            </a:r>
          </a:p>
          <a:p>
            <a:pPr marL="7938">
              <a:lnSpc>
                <a:spcPct val="120000"/>
              </a:lnSpc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 </a:t>
            </a:r>
            <a:r>
              <a:rPr lang="fr-FR" dirty="0" smtClean="0">
                <a:cs typeface="Arial" panose="020B0604020202020204" pitchFamily="34" charset="0"/>
              </a:rPr>
              <a:t>Décrit </a:t>
            </a:r>
            <a:r>
              <a:rPr lang="fr-FR" dirty="0">
                <a:cs typeface="Arial" panose="020B0604020202020204" pitchFamily="34" charset="0"/>
              </a:rPr>
              <a:t>une contenance structurelle </a:t>
            </a:r>
            <a:r>
              <a:rPr lang="fr-FR" dirty="0" smtClean="0">
                <a:cs typeface="Arial" panose="020B0604020202020204" pitchFamily="34" charset="0"/>
              </a:rPr>
              <a:t>entre instances.</a:t>
            </a:r>
          </a:p>
          <a:p>
            <a:pPr marL="7938">
              <a:lnSpc>
                <a:spcPct val="120000"/>
              </a:lnSpc>
            </a:pPr>
            <a:endParaRPr lang="fr-FR" sz="800" dirty="0" smtClean="0">
              <a:cs typeface="Arial" panose="020B0604020202020204" pitchFamily="34" charset="0"/>
            </a:endParaRPr>
          </a:p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Héritage:</a:t>
            </a:r>
          </a:p>
          <a:p>
            <a:pPr marL="7938">
              <a:lnSpc>
                <a:spcPct val="120000"/>
              </a:lnSpc>
            </a:pPr>
            <a:r>
              <a:rPr lang="fr-FR" dirty="0">
                <a:cs typeface="Arial" panose="020B0604020202020204" pitchFamily="34" charset="0"/>
              </a:rPr>
              <a:t>	</a:t>
            </a:r>
            <a:r>
              <a:rPr lang="fr-FR" dirty="0" smtClean="0">
                <a:cs typeface="Arial" panose="020B0604020202020204" pitchFamily="34" charset="0"/>
              </a:rPr>
              <a:t>Est une </a:t>
            </a:r>
            <a:r>
              <a:rPr lang="fr-FR" dirty="0">
                <a:cs typeface="Arial" panose="020B0604020202020204" pitchFamily="34" charset="0"/>
              </a:rPr>
              <a:t>relation de spécialisation/généralisation.</a:t>
            </a:r>
            <a:endParaRPr lang="fr-FR" dirty="0" smtClean="0">
              <a:cs typeface="Arial" panose="020B0604020202020204" pitchFamily="34" charset="0"/>
            </a:endParaRPr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2576742312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12774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64776" y="1468318"/>
            <a:ext cx="8862448" cy="3921369"/>
          </a:xfrm>
          <a:prstGeom prst="rect">
            <a:avLst/>
          </a:prstGeom>
          <a:solidFill>
            <a:schemeClr val="accent1">
              <a:lumMod val="60000"/>
              <a:lumOff val="40000"/>
              <a:alpha val="13000"/>
            </a:schemeClr>
          </a:solidFill>
          <a:ln w="12700">
            <a:solidFill>
              <a:schemeClr val="accent5">
                <a:lumMod val="75000"/>
                <a:alpha val="3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8176" y="1543870"/>
            <a:ext cx="7795648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3900" b="1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Forte" panose="03060902040502070203" pitchFamily="66" charset="0"/>
                <a:cs typeface="Raavi" panose="020B0502040204020203" pitchFamily="34" charset="0"/>
              </a:rPr>
              <a:t>Objet</a:t>
            </a:r>
            <a:endParaRPr lang="fr-FR" sz="9600" b="1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  <a:latin typeface="Forte" panose="03060902040502070203" pitchFamily="66" charset="0"/>
              <a:cs typeface="Raav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686" y="153617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Diagrammes: 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193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" name="content_header"/>
          <p:cNvGraphicFramePr/>
          <p:nvPr>
            <p:extLst>
              <p:ext uri="{D42A27DB-BD31-4B8C-83A1-F6EECF244321}">
                <p14:modId xmlns:p14="http://schemas.microsoft.com/office/powerpoint/2010/main" val="3023589434"/>
              </p:ext>
            </p:extLst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16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2737" y="1278777"/>
            <a:ext cx="11626527" cy="553998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C00000"/>
                </a:solidFill>
              </a:rPr>
              <a:t>Définition: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" y="1403376"/>
            <a:ext cx="304800" cy="304800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1177223021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2736" y="2043515"/>
            <a:ext cx="11626527" cy="507831"/>
          </a:xfrm>
          <a:prstGeom prst="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solidFill>
              <a:schemeClr val="bg2">
                <a:lumMod val="75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407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Le diagramme d'objets représente les objets d'un système à </a:t>
            </a:r>
            <a:r>
              <a:rPr lang="fr-FR" dirty="0" smtClean="0"/>
              <a:t>un instant </a:t>
            </a:r>
            <a:r>
              <a:rPr lang="fr-FR" dirty="0"/>
              <a:t>donné. Il permet </a:t>
            </a:r>
            <a:r>
              <a:rPr lang="fr-FR" dirty="0" smtClean="0"/>
              <a:t>de :</a:t>
            </a:r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711436" y="2847291"/>
            <a:ext cx="11197826" cy="424732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Illustrer le modèle de classes (en montrant un exemple qui explique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le modèle).</a:t>
            </a:r>
            <a:endParaRPr lang="fr-FR" dirty="0"/>
          </a:p>
        </p:txBody>
      </p:sp>
      <p:sp>
        <p:nvSpPr>
          <p:cNvPr id="21" name="TextBox 20"/>
          <p:cNvSpPr txBox="1"/>
          <p:nvPr/>
        </p:nvSpPr>
        <p:spPr>
          <a:xfrm>
            <a:off x="711436" y="3567968"/>
            <a:ext cx="11197826" cy="75713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Préciser certains aspects du système (en mettant en évidence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des détails 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imperceptibles dans le diagramme de classes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).</a:t>
            </a:r>
            <a:endParaRPr lang="fr-FR" dirty="0"/>
          </a:p>
        </p:txBody>
      </p:sp>
      <p:grpSp>
        <p:nvGrpSpPr>
          <p:cNvPr id="23" name="Group 22"/>
          <p:cNvGrpSpPr/>
          <p:nvPr/>
        </p:nvGrpSpPr>
        <p:grpSpPr>
          <a:xfrm>
            <a:off x="3322226" y="5019965"/>
            <a:ext cx="5547549" cy="1033296"/>
            <a:chOff x="3322226" y="4954655"/>
            <a:chExt cx="5547549" cy="1033296"/>
          </a:xfrm>
        </p:grpSpPr>
        <p:sp>
          <p:nvSpPr>
            <p:cNvPr id="24" name="TextBox 23"/>
            <p:cNvSpPr txBox="1"/>
            <p:nvPr/>
          </p:nvSpPr>
          <p:spPr>
            <a:xfrm>
              <a:off x="3322226" y="5230821"/>
              <a:ext cx="5547549" cy="75713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7000"/>
              </a:schemeClr>
            </a:solidFill>
            <a:ln>
              <a:solidFill>
                <a:schemeClr val="accent6">
                  <a:lumMod val="75000"/>
                  <a:alpha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465138" lvl="1">
                <a:lnSpc>
                  <a:spcPct val="120000"/>
                </a:lnSpc>
                <a:tabLst>
                  <a:tab pos="396875" algn="l"/>
                </a:tabLst>
              </a:pPr>
              <a:r>
                <a:rPr lang="fr-FR" dirty="0"/>
                <a:t>Le diagramme de classes modélise des </a:t>
              </a:r>
              <a:r>
                <a:rPr lang="fr-FR" dirty="0" smtClean="0"/>
                <a:t>règles.</a:t>
              </a:r>
              <a:endParaRPr lang="fr-FR" dirty="0"/>
            </a:p>
            <a:p>
              <a:pPr marL="465138" lvl="1">
                <a:lnSpc>
                  <a:spcPct val="120000"/>
                </a:lnSpc>
                <a:tabLst>
                  <a:tab pos="396875" algn="l"/>
                </a:tabLst>
              </a:pPr>
              <a:r>
                <a:rPr lang="fr-FR" dirty="0" smtClean="0"/>
                <a:t>Le </a:t>
              </a:r>
              <a:r>
                <a:rPr lang="fr-FR" dirty="0"/>
                <a:t>diagramme d'objets modélise des faits.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771" y="4954655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33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" name="content_header"/>
          <p:cNvGraphicFramePr/>
          <p:nvPr>
            <p:extLst/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17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2737" y="1278777"/>
            <a:ext cx="11626527" cy="553998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solidFill>
                  <a:srgbClr val="C00000"/>
                </a:solidFill>
              </a:rPr>
              <a:t>Règles de représentation:</a:t>
            </a:r>
            <a:endParaRPr lang="fr-FR" sz="2000" b="1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" y="1403376"/>
            <a:ext cx="304800" cy="304800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4217058391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2736" y="2043515"/>
            <a:ext cx="11626527" cy="507831"/>
          </a:xfrm>
          <a:prstGeom prst="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solidFill>
              <a:schemeClr val="bg2">
                <a:lumMod val="75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407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Le diagramme d'objets représente les objets d'un système à </a:t>
            </a:r>
            <a:r>
              <a:rPr lang="fr-FR" dirty="0" smtClean="0"/>
              <a:t>un instant </a:t>
            </a:r>
            <a:r>
              <a:rPr lang="fr-FR" dirty="0"/>
              <a:t>donné. Il permet </a:t>
            </a:r>
            <a:r>
              <a:rPr lang="fr-FR" dirty="0" smtClean="0"/>
              <a:t>de :</a:t>
            </a:r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711436" y="2847291"/>
            <a:ext cx="11197826" cy="1754326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Comme les classes, on utilise des cadres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compartimentés.</a:t>
            </a:r>
          </a:p>
          <a:p>
            <a:pPr marL="747713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En revanche, les noms des objets sont soulignés et on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peut rajouter 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son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identifiant 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devant le nom de sa classe.</a:t>
            </a:r>
          </a:p>
          <a:p>
            <a:pPr marL="747713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Les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valeurs 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ou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l'état d'un 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objet peuvent être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spécifiées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7713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Les instances peuvent être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anonymes, nommées,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orphelines ou multiples</a:t>
            </a:r>
            <a:endParaRPr lang="fr-FR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299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15" name="content_header"/>
          <p:cNvGraphicFramePr/>
          <p:nvPr>
            <p:extLst/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18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2737" y="1278777"/>
            <a:ext cx="11626527" cy="553998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solidFill>
                  <a:srgbClr val="C00000"/>
                </a:solidFill>
              </a:rPr>
              <a:t>Règles de représentation (Exemples):</a:t>
            </a:r>
            <a:endParaRPr lang="fr-FR" sz="2000" b="1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" y="1403376"/>
            <a:ext cx="304800" cy="304800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2061372245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225319"/>
              </p:ext>
            </p:extLst>
          </p:nvPr>
        </p:nvGraphicFramePr>
        <p:xfrm>
          <a:off x="546100" y="2873824"/>
          <a:ext cx="32258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sng" dirty="0" smtClean="0"/>
                        <a:t>:Personne</a:t>
                      </a:r>
                      <a:endParaRPr lang="fr-FR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nom : String = ‘Ali’</a:t>
                      </a:r>
                    </a:p>
                    <a:p>
                      <a:pPr algn="l"/>
                      <a:r>
                        <a:rPr lang="fr-FR" dirty="0" err="1" smtClean="0"/>
                        <a:t>age</a:t>
                      </a:r>
                      <a:r>
                        <a:rPr lang="fr-FR" dirty="0" smtClean="0"/>
                        <a:t> : </a:t>
                      </a:r>
                      <a:r>
                        <a:rPr lang="fr-FR" dirty="0" err="1" smtClean="0"/>
                        <a:t>integer</a:t>
                      </a:r>
                      <a:r>
                        <a:rPr lang="fr-FR" dirty="0" smtClean="0"/>
                        <a:t> = 20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9315"/>
              </p:ext>
            </p:extLst>
          </p:nvPr>
        </p:nvGraphicFramePr>
        <p:xfrm>
          <a:off x="8931729" y="2956198"/>
          <a:ext cx="25037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3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sng" dirty="0" smtClean="0"/>
                        <a:t>:Personne</a:t>
                      </a:r>
                      <a:endParaRPr lang="fr-FR" u="sn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545585"/>
              </p:ext>
            </p:extLst>
          </p:nvPr>
        </p:nvGraphicFramePr>
        <p:xfrm>
          <a:off x="8871861" y="3058160"/>
          <a:ext cx="25037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3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sng" dirty="0" smtClean="0"/>
                        <a:t>:Personne</a:t>
                      </a:r>
                      <a:endParaRPr lang="fr-FR" u="sn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59758"/>
              </p:ext>
            </p:extLst>
          </p:nvPr>
        </p:nvGraphicFramePr>
        <p:xfrm>
          <a:off x="8724895" y="3157585"/>
          <a:ext cx="25037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3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sng" dirty="0" smtClean="0"/>
                        <a:t>:Personne</a:t>
                      </a:r>
                      <a:endParaRPr lang="fr-FR" u="sn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02963" y="3597008"/>
            <a:ext cx="198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Instances multiples</a:t>
            </a:r>
            <a:endParaRPr lang="fr-FR" dirty="0"/>
          </a:p>
        </p:txBody>
      </p:sp>
      <p:sp>
        <p:nvSpPr>
          <p:cNvPr id="26" name="TextBox 25"/>
          <p:cNvSpPr txBox="1"/>
          <p:nvPr/>
        </p:nvSpPr>
        <p:spPr>
          <a:xfrm>
            <a:off x="1044736" y="3966340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Instances anonymes</a:t>
            </a:r>
            <a:endParaRPr lang="fr-FR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97389"/>
              </p:ext>
            </p:extLst>
          </p:nvPr>
        </p:nvGraphicFramePr>
        <p:xfrm>
          <a:off x="4844138" y="4480330"/>
          <a:ext cx="25037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3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sng" dirty="0" smtClean="0"/>
                        <a:t>Mustapha : Personne</a:t>
                      </a:r>
                      <a:endParaRPr lang="fr-FR" u="sn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73221" y="4881115"/>
            <a:ext cx="204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Instances nommées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288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15" name="content_header"/>
          <p:cNvGraphicFramePr/>
          <p:nvPr>
            <p:extLst/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19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2737" y="1050175"/>
            <a:ext cx="11626527" cy="553998"/>
            <a:chOff x="282737" y="1278777"/>
            <a:chExt cx="11626527" cy="553998"/>
          </a:xfrm>
        </p:grpSpPr>
        <p:sp>
          <p:nvSpPr>
            <p:cNvPr id="38" name="TextBox 37"/>
            <p:cNvSpPr txBox="1"/>
            <p:nvPr/>
          </p:nvSpPr>
          <p:spPr>
            <a:xfrm>
              <a:off x="282737" y="1278777"/>
              <a:ext cx="11626527" cy="55399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0000"/>
              </a:schemeClr>
            </a:solidFill>
            <a:ln>
              <a:solidFill>
                <a:schemeClr val="tx2">
                  <a:lumMod val="75000"/>
                  <a:alpha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747713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b="1" dirty="0" smtClean="0">
                  <a:solidFill>
                    <a:srgbClr val="C00000"/>
                  </a:solidFill>
                </a:rPr>
                <a:t>Exemple Pratique:</a:t>
              </a:r>
              <a:endParaRPr lang="fr-FR" sz="2000" b="1" dirty="0">
                <a:solidFill>
                  <a:srgbClr val="C00000"/>
                </a:soli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936" y="1403376"/>
              <a:ext cx="304800" cy="3048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189" y="56324"/>
            <a:ext cx="406349" cy="406349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70477839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09596"/>
              </p:ext>
            </p:extLst>
          </p:nvPr>
        </p:nvGraphicFramePr>
        <p:xfrm>
          <a:off x="282737" y="1910438"/>
          <a:ext cx="32258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/>
                        <a:t>Etudiant</a:t>
                      </a:r>
                      <a:endParaRPr lang="fr-FR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u="none" dirty="0" smtClean="0"/>
                        <a:t>CNE :</a:t>
                      </a:r>
                      <a:r>
                        <a:rPr lang="fr-FR" u="none" baseline="0" dirty="0" smtClean="0"/>
                        <a:t> </a:t>
                      </a:r>
                      <a:r>
                        <a:rPr lang="fr-FR" u="none" baseline="0" dirty="0" err="1" smtClean="0"/>
                        <a:t>Integer</a:t>
                      </a:r>
                      <a:endParaRPr lang="fr-FR" u="none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u="none" baseline="0" dirty="0" smtClean="0"/>
                        <a:t>Nom : String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08172"/>
              </p:ext>
            </p:extLst>
          </p:nvPr>
        </p:nvGraphicFramePr>
        <p:xfrm>
          <a:off x="4483100" y="3429000"/>
          <a:ext cx="3225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/>
                        <a:t>Obtenu</a:t>
                      </a:r>
                      <a:endParaRPr lang="fr-FR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u="none" dirty="0" err="1" smtClean="0"/>
                        <a:t>Annee</a:t>
                      </a:r>
                      <a:r>
                        <a:rPr lang="fr-FR" u="none" dirty="0" smtClean="0"/>
                        <a:t> : </a:t>
                      </a:r>
                      <a:r>
                        <a:rPr lang="fr-FR" u="none" dirty="0" err="1" smtClean="0"/>
                        <a:t>Integer</a:t>
                      </a:r>
                      <a:endParaRPr lang="fr-FR" u="none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069161"/>
              </p:ext>
            </p:extLst>
          </p:nvPr>
        </p:nvGraphicFramePr>
        <p:xfrm>
          <a:off x="8237330" y="1899551"/>
          <a:ext cx="32258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err="1" smtClean="0"/>
                        <a:t>Diplomes</a:t>
                      </a:r>
                      <a:endParaRPr lang="fr-FR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u="none" dirty="0" err="1" smtClean="0"/>
                        <a:t>TypeAbr</a:t>
                      </a:r>
                      <a:r>
                        <a:rPr lang="fr-FR" u="none" dirty="0" smtClean="0"/>
                        <a:t> : String</a:t>
                      </a:r>
                      <a:endParaRPr lang="fr-FR" u="none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u="none" baseline="0" dirty="0" err="1" smtClean="0"/>
                        <a:t>TypeComplete</a:t>
                      </a:r>
                      <a:r>
                        <a:rPr lang="fr-FR" u="none" baseline="0" dirty="0" smtClean="0"/>
                        <a:t> : String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477986" y="2269671"/>
            <a:ext cx="480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096000" y="2269671"/>
            <a:ext cx="0" cy="115932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44859" y="191645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1..*</a:t>
            </a:r>
            <a:endParaRPr lang="fr-FR" dirty="0"/>
          </a:p>
        </p:txBody>
      </p:sp>
      <p:sp>
        <p:nvSpPr>
          <p:cNvPr id="30" name="TextBox 29"/>
          <p:cNvSpPr txBox="1"/>
          <p:nvPr/>
        </p:nvSpPr>
        <p:spPr>
          <a:xfrm>
            <a:off x="7876020" y="19164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  <p:grpSp>
        <p:nvGrpSpPr>
          <p:cNvPr id="31" name="Group 30"/>
          <p:cNvGrpSpPr/>
          <p:nvPr/>
        </p:nvGrpSpPr>
        <p:grpSpPr>
          <a:xfrm>
            <a:off x="3322226" y="5019965"/>
            <a:ext cx="5547549" cy="700898"/>
            <a:chOff x="3322226" y="4954655"/>
            <a:chExt cx="5547549" cy="700898"/>
          </a:xfrm>
        </p:grpSpPr>
        <p:sp>
          <p:nvSpPr>
            <p:cNvPr id="32" name="TextBox 31"/>
            <p:cNvSpPr txBox="1"/>
            <p:nvPr/>
          </p:nvSpPr>
          <p:spPr>
            <a:xfrm>
              <a:off x="3322226" y="5230821"/>
              <a:ext cx="5547549" cy="424732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>
                  <a:alpha val="3400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pPr marL="465138" lvl="1">
                <a:lnSpc>
                  <a:spcPct val="120000"/>
                </a:lnSpc>
                <a:tabLst>
                  <a:tab pos="396875" algn="l"/>
                </a:tabLst>
              </a:pPr>
              <a:r>
                <a:rPr lang="fr-FR" dirty="0" smtClean="0"/>
                <a:t>Notez Bien les contraint de multiplicité.</a:t>
              </a:r>
              <a:endParaRPr lang="fr-FR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771" y="4954655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66837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g_comp_deploiement"/>
          <p:cNvSpPr txBox="1"/>
          <p:nvPr/>
        </p:nvSpPr>
        <p:spPr>
          <a:xfrm>
            <a:off x="239804" y="2203781"/>
            <a:ext cx="400594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Diagrammes de Cas d’utilisation.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Diagrammes de Classes.</a:t>
            </a:r>
          </a:p>
        </p:txBody>
      </p:sp>
      <p:sp>
        <p:nvSpPr>
          <p:cNvPr id="7" name="diag_casUtil"/>
          <p:cNvSpPr txBox="1"/>
          <p:nvPr/>
        </p:nvSpPr>
        <p:spPr>
          <a:xfrm>
            <a:off x="1631281" y="522597"/>
            <a:ext cx="400594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Plan.</a:t>
            </a:r>
          </a:p>
        </p:txBody>
      </p:sp>
      <p:sp>
        <p:nvSpPr>
          <p:cNvPr id="9" name="diag_com"/>
          <p:cNvSpPr txBox="1"/>
          <p:nvPr/>
        </p:nvSpPr>
        <p:spPr>
          <a:xfrm>
            <a:off x="528192" y="3877336"/>
            <a:ext cx="400594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Diagrammes </a:t>
            </a:r>
            <a:r>
              <a:rPr lang="fr-FR" dirty="0" smtClean="0"/>
              <a:t>d’objets.</a:t>
            </a:r>
            <a:endParaRPr lang="fr-FR" dirty="0"/>
          </a:p>
        </p:txBody>
      </p:sp>
      <p:sp>
        <p:nvSpPr>
          <p:cNvPr id="18" name="mini_ex"/>
          <p:cNvSpPr txBox="1"/>
          <p:nvPr/>
        </p:nvSpPr>
        <p:spPr>
          <a:xfrm>
            <a:off x="8128951" y="6308036"/>
            <a:ext cx="400594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dirty="0" smtClean="0"/>
              <a:t>Mini-Exercices</a:t>
            </a:r>
            <a:endParaRPr lang="fr-FR" dirty="0"/>
          </a:p>
        </p:txBody>
      </p:sp>
      <p:sp>
        <p:nvSpPr>
          <p:cNvPr id="19" name="exemple_pratique"/>
          <p:cNvSpPr txBox="1"/>
          <p:nvPr/>
        </p:nvSpPr>
        <p:spPr>
          <a:xfrm>
            <a:off x="8128951" y="5905254"/>
            <a:ext cx="400594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dirty="0" smtClean="0"/>
              <a:t>Exemples Pratiques.</a:t>
            </a:r>
            <a:endParaRPr lang="fr-FR" dirty="0"/>
          </a:p>
        </p:txBody>
      </p:sp>
      <p:sp>
        <p:nvSpPr>
          <p:cNvPr id="20" name="diag_etat_tran"/>
          <p:cNvSpPr txBox="1"/>
          <p:nvPr/>
        </p:nvSpPr>
        <p:spPr>
          <a:xfrm>
            <a:off x="4096817" y="5134807"/>
            <a:ext cx="400594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Diagrammes </a:t>
            </a:r>
            <a:r>
              <a:rPr lang="fr-FR" dirty="0" smtClean="0"/>
              <a:t>de séquence.</a:t>
            </a:r>
            <a:endParaRPr lang="fr-FR" dirty="0"/>
          </a:p>
        </p:txBody>
      </p:sp>
      <p:sp>
        <p:nvSpPr>
          <p:cNvPr id="21" name="diag_coll"/>
          <p:cNvSpPr txBox="1"/>
          <p:nvPr/>
        </p:nvSpPr>
        <p:spPr>
          <a:xfrm>
            <a:off x="7492846" y="3877336"/>
            <a:ext cx="400594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r-FR" dirty="0"/>
              <a:t>Diagrammes </a:t>
            </a:r>
            <a:r>
              <a:rPr lang="fr-FR" dirty="0" smtClean="0"/>
              <a:t>d’états-transitions.</a:t>
            </a:r>
            <a:endParaRPr lang="fr-FR" dirty="0"/>
          </a:p>
        </p:txBody>
      </p:sp>
      <p:sp>
        <p:nvSpPr>
          <p:cNvPr id="11" name="diag_seq"/>
          <p:cNvSpPr txBox="1"/>
          <p:nvPr/>
        </p:nvSpPr>
        <p:spPr>
          <a:xfrm>
            <a:off x="7949740" y="2201291"/>
            <a:ext cx="400594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r-FR" dirty="0" smtClean="0"/>
              <a:t>Diagrammes </a:t>
            </a:r>
            <a:r>
              <a:rPr lang="fr-FR" dirty="0"/>
              <a:t>d’activités</a:t>
            </a:r>
          </a:p>
        </p:txBody>
      </p:sp>
      <p:sp>
        <p:nvSpPr>
          <p:cNvPr id="10" name="diag_activite"/>
          <p:cNvSpPr txBox="1"/>
          <p:nvPr/>
        </p:nvSpPr>
        <p:spPr>
          <a:xfrm>
            <a:off x="6479994" y="494465"/>
            <a:ext cx="400594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r-FR" dirty="0"/>
              <a:t>Diagrammes de collaboration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61873282"/>
              </p:ext>
            </p:extLst>
          </p:nvPr>
        </p:nvGraphicFramePr>
        <p:xfrm>
          <a:off x="2032000" y="84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diag_comp_dep_info_header"/>
          <p:cNvSpPr txBox="1"/>
          <p:nvPr/>
        </p:nvSpPr>
        <p:spPr>
          <a:xfrm>
            <a:off x="89609" y="1676720"/>
            <a:ext cx="365943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Diagrammes de Cas d’utilisation.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Diagrammes de Classes.</a:t>
            </a:r>
          </a:p>
        </p:txBody>
      </p:sp>
      <p:sp>
        <p:nvSpPr>
          <p:cNvPr id="15" name="diag_comp_dep_info"/>
          <p:cNvSpPr txBox="1"/>
          <p:nvPr/>
        </p:nvSpPr>
        <p:spPr>
          <a:xfrm>
            <a:off x="89609" y="2328080"/>
            <a:ext cx="3659431" cy="861774"/>
          </a:xfrm>
          <a:prstGeom prst="rect">
            <a:avLst/>
          </a:prstGeom>
          <a:solidFill>
            <a:schemeClr val="tx2">
              <a:lumMod val="20000"/>
              <a:lumOff val="80000"/>
              <a:alpha val="79000"/>
            </a:schemeClr>
          </a:solidFill>
          <a:ln>
            <a:solidFill>
              <a:schemeClr val="tx2">
                <a:lumMod val="60000"/>
                <a:lumOff val="40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Rappel de principes de diagrammes de cas d’utilisation, Classes.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Des Petites exemples pratiques.</a:t>
            </a:r>
          </a:p>
        </p:txBody>
      </p:sp>
      <p:sp>
        <p:nvSpPr>
          <p:cNvPr id="12" name="diag_casUtil_info_header"/>
          <p:cNvSpPr txBox="1"/>
          <p:nvPr/>
        </p:nvSpPr>
        <p:spPr>
          <a:xfrm>
            <a:off x="102861" y="301725"/>
            <a:ext cx="384628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13" name="diag_casUtil_info"/>
          <p:cNvSpPr txBox="1"/>
          <p:nvPr/>
        </p:nvSpPr>
        <p:spPr>
          <a:xfrm>
            <a:off x="102861" y="694918"/>
            <a:ext cx="3846285" cy="369332"/>
          </a:xfrm>
          <a:prstGeom prst="rect">
            <a:avLst/>
          </a:prstGeom>
          <a:solidFill>
            <a:schemeClr val="tx2">
              <a:lumMod val="20000"/>
              <a:lumOff val="80000"/>
              <a:alpha val="79000"/>
            </a:schemeClr>
          </a:solidFill>
          <a:ln>
            <a:solidFill>
              <a:schemeClr val="tx2">
                <a:lumMod val="60000"/>
                <a:lumOff val="40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!!!</a:t>
            </a:r>
            <a:endParaRPr lang="fr-FR" dirty="0"/>
          </a:p>
        </p:txBody>
      </p:sp>
      <p:sp>
        <p:nvSpPr>
          <p:cNvPr id="16" name="diag_com_info_header"/>
          <p:cNvSpPr txBox="1"/>
          <p:nvPr/>
        </p:nvSpPr>
        <p:spPr>
          <a:xfrm>
            <a:off x="89608" y="4513203"/>
            <a:ext cx="384628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Diagrammes </a:t>
            </a:r>
            <a:r>
              <a:rPr lang="fr-FR" dirty="0" smtClean="0"/>
              <a:t>d’objets.</a:t>
            </a:r>
            <a:endParaRPr lang="fr-FR" dirty="0"/>
          </a:p>
        </p:txBody>
      </p:sp>
      <p:sp>
        <p:nvSpPr>
          <p:cNvPr id="17" name="diag_com_info"/>
          <p:cNvSpPr txBox="1"/>
          <p:nvPr/>
        </p:nvSpPr>
        <p:spPr>
          <a:xfrm>
            <a:off x="89608" y="4903536"/>
            <a:ext cx="3846285" cy="984885"/>
          </a:xfrm>
          <a:prstGeom prst="rect">
            <a:avLst/>
          </a:prstGeom>
          <a:solidFill>
            <a:schemeClr val="tx2">
              <a:lumMod val="20000"/>
              <a:lumOff val="80000"/>
              <a:alpha val="79000"/>
            </a:schemeClr>
          </a:solidFill>
          <a:ln>
            <a:solidFill>
              <a:schemeClr val="tx2">
                <a:lumMod val="60000"/>
                <a:lumOff val="40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Définition.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Règles de représentation.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Exemple Pratique.</a:t>
            </a:r>
          </a:p>
          <a:p>
            <a:endParaRPr lang="fr-FR" sz="800" dirty="0"/>
          </a:p>
        </p:txBody>
      </p:sp>
      <p:sp>
        <p:nvSpPr>
          <p:cNvPr id="22" name="diag_etat_tran_info_header"/>
          <p:cNvSpPr txBox="1"/>
          <p:nvPr/>
        </p:nvSpPr>
        <p:spPr>
          <a:xfrm>
            <a:off x="4103455" y="5553381"/>
            <a:ext cx="384628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Diagrammes </a:t>
            </a:r>
            <a:r>
              <a:rPr lang="fr-FR" dirty="0" smtClean="0"/>
              <a:t>de séquence.</a:t>
            </a:r>
            <a:endParaRPr lang="fr-FR" dirty="0"/>
          </a:p>
        </p:txBody>
      </p:sp>
      <p:sp>
        <p:nvSpPr>
          <p:cNvPr id="23" name="diag_etat_tran_info"/>
          <p:cNvSpPr txBox="1"/>
          <p:nvPr/>
        </p:nvSpPr>
        <p:spPr>
          <a:xfrm>
            <a:off x="4103455" y="5943714"/>
            <a:ext cx="3846285" cy="984885"/>
          </a:xfrm>
          <a:prstGeom prst="rect">
            <a:avLst/>
          </a:prstGeom>
          <a:solidFill>
            <a:schemeClr val="tx2">
              <a:lumMod val="20000"/>
              <a:lumOff val="80000"/>
              <a:alpha val="79000"/>
            </a:schemeClr>
          </a:solidFill>
          <a:ln>
            <a:solidFill>
              <a:schemeClr val="tx2">
                <a:lumMod val="60000"/>
                <a:lumOff val="40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Définition.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Eléments de diagramme de séquence.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Exemple.</a:t>
            </a:r>
            <a:endParaRPr lang="fr-FR" sz="1600" dirty="0"/>
          </a:p>
          <a:p>
            <a:endParaRPr lang="fr-FR" sz="800" dirty="0"/>
          </a:p>
        </p:txBody>
      </p:sp>
      <p:sp>
        <p:nvSpPr>
          <p:cNvPr id="24" name="diag_coll_info_header"/>
          <p:cNvSpPr txBox="1"/>
          <p:nvPr/>
        </p:nvSpPr>
        <p:spPr>
          <a:xfrm>
            <a:off x="8234967" y="4467766"/>
            <a:ext cx="384628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Diagrammes d’états-transitions.</a:t>
            </a:r>
          </a:p>
        </p:txBody>
      </p:sp>
      <p:sp>
        <p:nvSpPr>
          <p:cNvPr id="25" name="diag_coll_info"/>
          <p:cNvSpPr txBox="1"/>
          <p:nvPr/>
        </p:nvSpPr>
        <p:spPr>
          <a:xfrm>
            <a:off x="8234967" y="4858099"/>
            <a:ext cx="3846285" cy="954107"/>
          </a:xfrm>
          <a:prstGeom prst="rect">
            <a:avLst/>
          </a:prstGeom>
          <a:solidFill>
            <a:schemeClr val="tx2">
              <a:lumMod val="20000"/>
              <a:lumOff val="80000"/>
              <a:alpha val="79000"/>
            </a:schemeClr>
          </a:solidFill>
          <a:ln>
            <a:solidFill>
              <a:schemeClr val="tx2">
                <a:lumMod val="60000"/>
                <a:lumOff val="40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Définition.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Etat / Transition.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Exemple (Distributeur automatique).</a:t>
            </a:r>
            <a:endParaRPr lang="fr-FR" sz="1600" dirty="0"/>
          </a:p>
          <a:p>
            <a:endParaRPr lang="fr-FR" sz="800" dirty="0"/>
          </a:p>
        </p:txBody>
      </p:sp>
      <p:sp>
        <p:nvSpPr>
          <p:cNvPr id="26" name="diag_seq_info_header"/>
          <p:cNvSpPr txBox="1"/>
          <p:nvPr/>
        </p:nvSpPr>
        <p:spPr>
          <a:xfrm>
            <a:off x="8288609" y="2432775"/>
            <a:ext cx="384628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Diagrammes </a:t>
            </a:r>
            <a:r>
              <a:rPr lang="fr-FR" dirty="0" smtClean="0"/>
              <a:t>d’activités.</a:t>
            </a:r>
            <a:endParaRPr lang="fr-FR" dirty="0"/>
          </a:p>
        </p:txBody>
      </p:sp>
      <p:sp>
        <p:nvSpPr>
          <p:cNvPr id="27" name="diag_seq_info"/>
          <p:cNvSpPr txBox="1"/>
          <p:nvPr/>
        </p:nvSpPr>
        <p:spPr>
          <a:xfrm>
            <a:off x="8288609" y="2823108"/>
            <a:ext cx="3846285" cy="1077218"/>
          </a:xfrm>
          <a:prstGeom prst="rect">
            <a:avLst/>
          </a:prstGeom>
          <a:solidFill>
            <a:schemeClr val="tx2">
              <a:lumMod val="20000"/>
              <a:lumOff val="80000"/>
              <a:alpha val="79000"/>
            </a:schemeClr>
          </a:solidFill>
          <a:ln>
            <a:solidFill>
              <a:schemeClr val="tx2">
                <a:lumMod val="60000"/>
                <a:lumOff val="40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Définition.</a:t>
            </a: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Présentation Graphique.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Partitions.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Exemple Pratique.</a:t>
            </a:r>
          </a:p>
        </p:txBody>
      </p:sp>
      <p:sp>
        <p:nvSpPr>
          <p:cNvPr id="28" name="diag_activite_info_header"/>
          <p:cNvSpPr txBox="1"/>
          <p:nvPr/>
        </p:nvSpPr>
        <p:spPr>
          <a:xfrm>
            <a:off x="8103081" y="131020"/>
            <a:ext cx="384628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dirty="0"/>
              <a:t>Diagrammes </a:t>
            </a:r>
            <a:r>
              <a:rPr lang="fr-FR" dirty="0" smtClean="0"/>
              <a:t>de collaboration.</a:t>
            </a:r>
            <a:endParaRPr lang="fr-FR" dirty="0"/>
          </a:p>
        </p:txBody>
      </p:sp>
      <p:sp>
        <p:nvSpPr>
          <p:cNvPr id="29" name="diag_activite_info"/>
          <p:cNvSpPr txBox="1"/>
          <p:nvPr/>
        </p:nvSpPr>
        <p:spPr>
          <a:xfrm>
            <a:off x="8103081" y="521353"/>
            <a:ext cx="3846285" cy="923330"/>
          </a:xfrm>
          <a:prstGeom prst="rect">
            <a:avLst/>
          </a:prstGeom>
          <a:solidFill>
            <a:schemeClr val="tx2">
              <a:lumMod val="20000"/>
              <a:lumOff val="80000"/>
              <a:alpha val="79000"/>
            </a:schemeClr>
          </a:solidFill>
          <a:ln>
            <a:solidFill>
              <a:schemeClr val="tx2">
                <a:lumMod val="60000"/>
                <a:lumOff val="40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Définition.</a:t>
            </a:r>
            <a:endParaRPr lang="fr-FR" sz="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Message.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Exemple.</a:t>
            </a:r>
          </a:p>
        </p:txBody>
      </p:sp>
      <p:sp>
        <p:nvSpPr>
          <p:cNvPr id="3" name="Oval 2"/>
          <p:cNvSpPr/>
          <p:nvPr/>
        </p:nvSpPr>
        <p:spPr>
          <a:xfrm>
            <a:off x="5290456" y="1926771"/>
            <a:ext cx="1645920" cy="16459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7339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2" presetClass="path" presetSubtype="0" accel="50000" decel="50000" fill="hold" grpId="0" nodeType="afterEffect" p14:presetBounceEnd="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-0.03255 -0.0963 " pathEditMode="relative" rAng="0" ptsTypes="AA" p14:bounceEnd="2000">
                                          <p:cBhvr>
                                            <p:cTn id="10" dur="500" fill="hold"/>
                                            <p:tgtEl>
                                              <p:spTgt spid="6">
                                                <p:graphicEl>
                                                  <a:dgm id="{2D1C624F-1AFF-4E61-93F5-6F7FF67C5E94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28" y="-481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42" presetClass="path" presetSubtype="0" accel="50000" fill="hold" grpId="1" nodeType="afterEffect" p14:presetBounceEnd="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-0.03125 -0.09144 " pathEditMode="relative" rAng="0" ptsTypes="AA" p14:bounceEnd="2000">
                                          <p:cBhvr>
                                            <p:cTn id="28" dur="500" spd="-100000" fill="hold"/>
                                            <p:tgtEl>
                                              <p:spTgt spid="6">
                                                <p:graphicEl>
                                                  <a:dgm id="{2D1C624F-1AFF-4E61-93F5-6F7FF67C5E94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63" y="-45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" presetID="42" presetClass="path" presetSubtype="0" accel="50000" decel="50000" fill="hold" grpId="0" nodeType="afterEffect" p14:presetBounceEnd="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-0.07005 -0.00579 " pathEditMode="relative" rAng="0" ptsTypes="AA" p14:bounceEnd="2000">
                                          <p:cBhvr>
                                            <p:cTn id="40" dur="500" fill="hold"/>
                                            <p:tgtEl>
                                              <p:spTgt spid="6">
                                                <p:graphicEl>
                                                  <a:dgm id="{38E78731-9E26-4B0B-B04D-CA515A0299E1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03" y="-30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" presetID="42" presetClass="path" presetSubtype="0" accel="50000" fill="hold" grpId="1" nodeType="afterEffect" p14:presetBounceEnd="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-0.06562 -0.00741 " pathEditMode="relative" rAng="0" ptsTypes="AA" p14:bounceEnd="2000">
                                          <p:cBhvr>
                                            <p:cTn id="58" dur="500" spd="-100000" fill="hold"/>
                                            <p:tgtEl>
                                              <p:spTgt spid="6">
                                                <p:graphicEl>
                                                  <a:dgm id="{38E78731-9E26-4B0B-B04D-CA515A0299E1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281" y="-37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0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42" presetClass="path" presetSubtype="0" accel="50000" decel="50000" fill="hold" grpId="0" nodeType="afterEffect" p14:presetBounceEnd="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-0.05482 0.07176 " pathEditMode="relative" rAng="0" ptsTypes="AA" p14:bounceEnd="2000">
                                          <p:cBhvr>
                                            <p:cTn id="70" dur="500" fill="hold"/>
                                            <p:tgtEl>
                                              <p:spTgt spid="6">
                                                <p:graphicEl>
                                                  <a:dgm id="{B2214FE3-8046-4EFB-B90F-5C0F8D01353A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47" y="358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7" presetID="42" presetClass="path" presetSubtype="0" accel="50000" fill="hold" grpId="1" nodeType="afterEffect" p14:presetBounceEnd="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-0.05664 0.07268 " pathEditMode="relative" rAng="0" ptsTypes="AA" p14:bounceEnd="2000">
                                          <p:cBhvr>
                                            <p:cTn id="88" dur="500" spd="-100000" fill="hold"/>
                                            <p:tgtEl>
                                              <p:spTgt spid="6">
                                                <p:graphicEl>
                                                  <a:dgm id="{B2214FE3-8046-4EFB-B90F-5C0F8D01353A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39" y="363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0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3" fill="hold">
                          <p:stCondLst>
                            <p:cond delay="indefinite"/>
                          </p:stCondLst>
                          <p:childTnLst>
                            <p:par>
                              <p:cTn id="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5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9" presetID="42" presetClass="path" presetSubtype="0" accel="50000" decel="50000" fill="hold" grpId="0" nodeType="afterEffect" p14:presetBounceEnd="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12847 " pathEditMode="relative" rAng="0" ptsTypes="AA" p14:bounceEnd="2000">
                                          <p:cBhvr>
                                            <p:cTn id="100" dur="500" fill="hold"/>
                                            <p:tgtEl>
                                              <p:spTgt spid="6">
                                                <p:graphicEl>
                                                  <a:dgm id="{89AF5A73-630B-410C-A59A-798BFF1BADE0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1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7" presetID="42" presetClass="path" presetSubtype="0" accel="50000" decel="50000" fill="hold" grpId="1" nodeType="afterEffect" p14:presetBounceEnd="1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12569 " pathEditMode="relative" rAng="0" ptsTypes="AA" p14:bounceEnd="10000">
                                          <p:cBhvr>
                                            <p:cTn id="118" dur="500" spd="-100000" fill="hold"/>
                                            <p:tgtEl>
                                              <p:spTgt spid="6">
                                                <p:graphicEl>
                                                  <a:dgm id="{89AF5A73-630B-410C-A59A-798BFF1BADE0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27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0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9" presetID="42" presetClass="path" presetSubtype="0" accel="50000" decel="50000" fill="hold" grpId="0" nodeType="afterEffect" p14:presetBounceEnd="1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.05599 0.09652 " pathEditMode="relative" rAng="0" ptsTypes="AA" p14:bounceEnd="10000">
                                          <p:cBhvr>
                                            <p:cTn id="130" dur="500" fill="hold"/>
                                            <p:tgtEl>
                                              <p:spTgt spid="6">
                                                <p:graphicEl>
                                                  <a:dgm id="{F8BC2CE8-A250-42CF-92E3-731D94EE7CB6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99" y="481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7" presetID="42" presetClass="path" presetSubtype="0" accel="50000" decel="50000" fill="hold" grpId="1" nodeType="afterEffect" p14:presetBounceEnd="1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.05924 0.1037 " pathEditMode="relative" rAng="0" ptsTypes="AA" p14:bounceEnd="10000">
                                          <p:cBhvr>
                                            <p:cTn id="148" dur="500" spd="-100000" fill="hold"/>
                                            <p:tgtEl>
                                              <p:spTgt spid="6">
                                                <p:graphicEl>
                                                  <a:dgm id="{F8BC2CE8-A250-42CF-92E3-731D94EE7CB6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56" y="518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0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3" fill="hold">
                          <p:stCondLst>
                            <p:cond delay="indefinite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9" presetID="42" presetClass="path" presetSubtype="0" accel="50000" decel="50000" fill="hold" grpId="0" nodeType="afterEffect" p14:presetBounceEnd="1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.07682 -0.00579 " pathEditMode="relative" rAng="0" ptsTypes="AA" p14:bounceEnd="10000">
                                          <p:cBhvr>
                                            <p:cTn id="160" dur="500" fill="hold"/>
                                            <p:tgtEl>
                                              <p:spTgt spid="6">
                                                <p:graphicEl>
                                                  <a:dgm id="{D636DCAC-F7B9-46C4-AA4C-00F01F2E3A31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41" y="-30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7" presetID="42" presetClass="path" presetSubtype="0" accel="50000" decel="50000" fill="hold" grpId="1" nodeType="afterEffect" p14:presetBounceEnd="1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.075 -0.00903 " pathEditMode="relative" rAng="0" ptsTypes="AA" p14:bounceEnd="10000">
                                          <p:cBhvr>
                                            <p:cTn id="178" dur="500" spd="-100000" fill="hold"/>
                                            <p:tgtEl>
                                              <p:spTgt spid="6">
                                                <p:graphicEl>
                                                  <a:dgm id="{D636DCAC-F7B9-46C4-AA4C-00F01F2E3A31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750" y="-46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0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3" fill="hold">
                          <p:stCondLst>
                            <p:cond delay="indefinite"/>
                          </p:stCondLst>
                          <p:childTnLst>
                            <p:par>
                              <p:cTn id="1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5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9" presetID="42" presetClass="path" presetSubtype="0" accel="50000" decel="50000" fill="hold" grpId="0" nodeType="afterEffect" p14:presetBounceEnd="1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.04766 -0.10209 " pathEditMode="relative" rAng="0" ptsTypes="AA" p14:bounceEnd="10000">
                                          <p:cBhvr>
                                            <p:cTn id="190" dur="500" fill="hold"/>
                                            <p:tgtEl>
                                              <p:spTgt spid="6">
                                                <p:graphicEl>
                                                  <a:dgm id="{FFF68F08-D98F-4687-8EFF-B218B68EABF3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83" y="-511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8" fill="hold">
                          <p:stCondLst>
                            <p:cond delay="indefinite"/>
                          </p:stCondLst>
                          <p:childTnLst>
                            <p:par>
                              <p:cTn id="1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7" presetID="42" presetClass="path" presetSubtype="0" accel="50000" decel="50000" fill="hold" grpId="1" nodeType="afterEffect" p14:presetBounceEnd="1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.04401 -0.09144 " pathEditMode="relative" rAng="0" ptsTypes="AA" p14:bounceEnd="10000">
                                          <p:cBhvr>
                                            <p:cTn id="208" dur="500" spd="-100000" fill="hold"/>
                                            <p:tgtEl>
                                              <p:spTgt spid="6">
                                                <p:graphicEl>
                                                  <a:dgm id="{FFF68F08-D98F-4687-8EFF-B218B68EABF3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01" y="-45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0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3" fill="hold">
                          <p:stCondLst>
                            <p:cond delay="indefinite"/>
                          </p:stCondLst>
                          <p:childTnLst>
                            <p:par>
                              <p:cTn id="2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5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0" fill="hold">
                          <p:stCondLst>
                            <p:cond delay="indefinite"/>
                          </p:stCondLst>
                          <p:childTnLst>
                            <p:par>
                              <p:cTn id="2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2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uiExpand="1" animBg="1"/>
          <p:bldP spid="8" grpId="1" uiExpand="1" animBg="1"/>
          <p:bldP spid="7" grpId="0" animBg="1"/>
          <p:bldP spid="7" grpId="1" uiExpand="1" animBg="1"/>
          <p:bldP spid="9" grpId="0" uiExpand="1" animBg="1"/>
          <p:bldP spid="9" grpId="1" uiExpand="1" animBg="1"/>
          <p:bldP spid="18" grpId="0" animBg="1"/>
          <p:bldP spid="19" grpId="0" animBg="1"/>
          <p:bldP spid="20" grpId="0" uiExpand="1" animBg="1"/>
          <p:bldP spid="20" grpId="1" uiExpand="1" animBg="1"/>
          <p:bldP spid="21" grpId="0" uiExpand="1" animBg="1"/>
          <p:bldP spid="21" grpId="1" uiExpand="1" animBg="1"/>
          <p:bldP spid="11" grpId="0" uiExpand="1" animBg="1"/>
          <p:bldP spid="11" grpId="1" uiExpand="1" animBg="1"/>
          <p:bldP spid="10" grpId="0" uiExpand="1" animBg="1"/>
          <p:bldP spid="10" grpId="1" animBg="1"/>
          <p:bldGraphic spid="6" grpId="0" uiExpand="1">
            <p:bldSub>
              <a:bldDgm bld="one" rev="1"/>
            </p:bldSub>
          </p:bldGraphic>
          <p:bldGraphic spid="6" grpId="1" uiExpand="1">
            <p:bldSub>
              <a:bldDgm bld="one" rev="1"/>
            </p:bldSub>
          </p:bldGraphic>
          <p:bldP spid="14" grpId="0" uiExpand="1" animBg="1"/>
          <p:bldP spid="14" grpId="1" uiExpand="1" animBg="1"/>
          <p:bldP spid="15" grpId="0" uiExpand="1" animBg="1"/>
          <p:bldP spid="15" grpId="1" uiExpand="1" animBg="1"/>
          <p:bldP spid="12" grpId="0" uiExpand="1" animBg="1"/>
          <p:bldP spid="12" grpId="1" uiExpand="1" animBg="1"/>
          <p:bldP spid="13" grpId="0" uiExpand="1" animBg="1"/>
          <p:bldP spid="13" grpId="1" uiExpand="1" animBg="1"/>
          <p:bldP spid="16" grpId="0" uiExpand="1" animBg="1"/>
          <p:bldP spid="16" grpId="1" uiExpand="1" animBg="1"/>
          <p:bldP spid="17" grpId="0" uiExpand="1" animBg="1"/>
          <p:bldP spid="17" grpId="1" uiExpand="1" animBg="1"/>
          <p:bldP spid="22" grpId="0" uiExpand="1" animBg="1"/>
          <p:bldP spid="22" grpId="1" uiExpand="1" animBg="1"/>
          <p:bldP spid="23" grpId="0" uiExpand="1" animBg="1"/>
          <p:bldP spid="23" grpId="1" uiExpand="1" animBg="1"/>
          <p:bldP spid="24" grpId="0" uiExpand="1" animBg="1"/>
          <p:bldP spid="24" grpId="1" uiExpand="1" animBg="1"/>
          <p:bldP spid="25" grpId="0" uiExpand="1" animBg="1"/>
          <p:bldP spid="25" grpId="1" uiExpand="1" animBg="1"/>
          <p:bldP spid="26" grpId="0" uiExpand="1" animBg="1"/>
          <p:bldP spid="26" grpId="1" uiExpand="1" animBg="1"/>
          <p:bldP spid="27" grpId="0" uiExpand="1" animBg="1"/>
          <p:bldP spid="27" grpId="1" uiExpand="1" animBg="1"/>
          <p:bldP spid="28" grpId="0" uiExpand="1" animBg="1"/>
          <p:bldP spid="28" grpId="1" uiExpand="1" animBg="1"/>
          <p:bldP spid="29" grpId="0" uiExpand="1" animBg="1"/>
          <p:bldP spid="29" grpId="1" uiExpan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-0.03255 -0.0963 " pathEditMode="relative" rAng="0" ptsTypes="AA">
                                          <p:cBhvr>
                                            <p:cTn id="10" dur="500" fill="hold"/>
                                            <p:tgtEl>
                                              <p:spTgt spid="6">
                                                <p:graphicEl>
                                                  <a:dgm id="{2D1C624F-1AFF-4E61-93F5-6F7FF67C5E94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28" y="-481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42" presetClass="path" presetSubtype="0" ac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-0.03125 -0.09144 " pathEditMode="relative" rAng="0" ptsTypes="AA">
                                          <p:cBhvr>
                                            <p:cTn id="28" dur="500" spd="-100000" fill="hold"/>
                                            <p:tgtEl>
                                              <p:spTgt spid="6">
                                                <p:graphicEl>
                                                  <a:dgm id="{2D1C624F-1AFF-4E61-93F5-6F7FF67C5E94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63" y="-45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-0.07005 -0.00579 " pathEditMode="relative" rAng="0" ptsTypes="AA">
                                          <p:cBhvr>
                                            <p:cTn id="40" dur="500" fill="hold"/>
                                            <p:tgtEl>
                                              <p:spTgt spid="6">
                                                <p:graphicEl>
                                                  <a:dgm id="{38E78731-9E26-4B0B-B04D-CA515A0299E1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503" y="-30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" presetID="42" presetClass="path" presetSubtype="0" ac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-0.06562 -0.00741 " pathEditMode="relative" rAng="0" ptsTypes="AA">
                                          <p:cBhvr>
                                            <p:cTn id="58" dur="500" spd="-100000" fill="hold"/>
                                            <p:tgtEl>
                                              <p:spTgt spid="6">
                                                <p:graphicEl>
                                                  <a:dgm id="{38E78731-9E26-4B0B-B04D-CA515A0299E1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281" y="-37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0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-0.05482 0.07176 " pathEditMode="relative" rAng="0" ptsTypes="AA">
                                          <p:cBhvr>
                                            <p:cTn id="70" dur="500" fill="hold"/>
                                            <p:tgtEl>
                                              <p:spTgt spid="6">
                                                <p:graphicEl>
                                                  <a:dgm id="{B2214FE3-8046-4EFB-B90F-5C0F8D01353A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47" y="358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7" presetID="42" presetClass="path" presetSubtype="0" ac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-0.05664 0.07268 " pathEditMode="relative" rAng="0" ptsTypes="AA">
                                          <p:cBhvr>
                                            <p:cTn id="88" dur="500" spd="-100000" fill="hold"/>
                                            <p:tgtEl>
                                              <p:spTgt spid="6">
                                                <p:graphicEl>
                                                  <a:dgm id="{B2214FE3-8046-4EFB-B90F-5C0F8D01353A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39" y="363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0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3" fill="hold">
                          <p:stCondLst>
                            <p:cond delay="indefinite"/>
                          </p:stCondLst>
                          <p:childTnLst>
                            <p:par>
                              <p:cTn id="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5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9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12847 " pathEditMode="relative" rAng="0" ptsTypes="AA">
                                          <p:cBhvr>
                                            <p:cTn id="100" dur="500" fill="hold"/>
                                            <p:tgtEl>
                                              <p:spTgt spid="6">
                                                <p:graphicEl>
                                                  <a:dgm id="{89AF5A73-630B-410C-A59A-798BFF1BADE0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41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7" presetID="42" presetClass="path" presetSubtype="0" accel="50000" de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12569 " pathEditMode="relative" rAng="0" ptsTypes="AA">
                                          <p:cBhvr>
                                            <p:cTn id="118" dur="500" spd="-100000" fill="hold"/>
                                            <p:tgtEl>
                                              <p:spTgt spid="6">
                                                <p:graphicEl>
                                                  <a:dgm id="{89AF5A73-630B-410C-A59A-798BFF1BADE0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27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0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9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.05599 0.09652 " pathEditMode="relative" rAng="0" ptsTypes="AA">
                                          <p:cBhvr>
                                            <p:cTn id="130" dur="500" fill="hold"/>
                                            <p:tgtEl>
                                              <p:spTgt spid="6">
                                                <p:graphicEl>
                                                  <a:dgm id="{F8BC2CE8-A250-42CF-92E3-731D94EE7CB6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99" y="481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7" presetID="42" presetClass="path" presetSubtype="0" accel="50000" de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.05924 0.1037 " pathEditMode="relative" rAng="0" ptsTypes="AA">
                                          <p:cBhvr>
                                            <p:cTn id="148" dur="500" spd="-100000" fill="hold"/>
                                            <p:tgtEl>
                                              <p:spTgt spid="6">
                                                <p:graphicEl>
                                                  <a:dgm id="{F8BC2CE8-A250-42CF-92E3-731D94EE7CB6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56" y="518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0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3" fill="hold">
                          <p:stCondLst>
                            <p:cond delay="indefinite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9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.07682 -0.00579 " pathEditMode="relative" rAng="0" ptsTypes="AA">
                                          <p:cBhvr>
                                            <p:cTn id="160" dur="500" fill="hold"/>
                                            <p:tgtEl>
                                              <p:spTgt spid="6">
                                                <p:graphicEl>
                                                  <a:dgm id="{D636DCAC-F7B9-46C4-AA4C-00F01F2E3A31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41" y="-30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7" presetID="42" presetClass="path" presetSubtype="0" accel="50000" de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.075 -0.00903 " pathEditMode="relative" rAng="0" ptsTypes="AA">
                                          <p:cBhvr>
                                            <p:cTn id="178" dur="500" spd="-100000" fill="hold"/>
                                            <p:tgtEl>
                                              <p:spTgt spid="6">
                                                <p:graphicEl>
                                                  <a:dgm id="{D636DCAC-F7B9-46C4-AA4C-00F01F2E3A31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750" y="-46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0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3" fill="hold">
                          <p:stCondLst>
                            <p:cond delay="indefinite"/>
                          </p:stCondLst>
                          <p:childTnLst>
                            <p:par>
                              <p:cTn id="1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5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9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.04766 -0.10209 " pathEditMode="relative" rAng="0" ptsTypes="AA">
                                          <p:cBhvr>
                                            <p:cTn id="190" dur="500" fill="hold"/>
                                            <p:tgtEl>
                                              <p:spTgt spid="6">
                                                <p:graphicEl>
                                                  <a:dgm id="{FFF68F08-D98F-4687-8EFF-B218B68EABF3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83" y="-511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8" fill="hold">
                          <p:stCondLst>
                            <p:cond delay="indefinite"/>
                          </p:stCondLst>
                          <p:childTnLst>
                            <p:par>
                              <p:cTn id="1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0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7" presetID="42" presetClass="path" presetSubtype="0" accel="50000" de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.04401 -0.09144 " pathEditMode="relative" rAng="0" ptsTypes="AA">
                                          <p:cBhvr>
                                            <p:cTn id="208" dur="500" spd="-100000" fill="hold"/>
                                            <p:tgtEl>
                                              <p:spTgt spid="6">
                                                <p:graphicEl>
                                                  <a:dgm id="{FFF68F08-D98F-4687-8EFF-B218B68EABF3}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01" y="-45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0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3" fill="hold">
                          <p:stCondLst>
                            <p:cond delay="indefinite"/>
                          </p:stCondLst>
                          <p:childTnLst>
                            <p:par>
                              <p:cTn id="2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5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0" fill="hold">
                          <p:stCondLst>
                            <p:cond delay="indefinite"/>
                          </p:stCondLst>
                          <p:childTnLst>
                            <p:par>
                              <p:cTn id="2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2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uiExpand="1" animBg="1"/>
          <p:bldP spid="8" grpId="1" uiExpand="1" animBg="1"/>
          <p:bldP spid="7" grpId="0" animBg="1"/>
          <p:bldP spid="7" grpId="1" uiExpand="1" animBg="1"/>
          <p:bldP spid="9" grpId="0" uiExpand="1" animBg="1"/>
          <p:bldP spid="9" grpId="1" uiExpand="1" animBg="1"/>
          <p:bldP spid="18" grpId="0" animBg="1"/>
          <p:bldP spid="19" grpId="0" animBg="1"/>
          <p:bldP spid="20" grpId="0" uiExpand="1" animBg="1"/>
          <p:bldP spid="20" grpId="1" uiExpand="1" animBg="1"/>
          <p:bldP spid="21" grpId="0" uiExpand="1" animBg="1"/>
          <p:bldP spid="21" grpId="1" uiExpand="1" animBg="1"/>
          <p:bldP spid="11" grpId="0" uiExpand="1" animBg="1"/>
          <p:bldP spid="11" grpId="1" uiExpand="1" animBg="1"/>
          <p:bldP spid="10" grpId="0" uiExpand="1" animBg="1"/>
          <p:bldP spid="10" grpId="1" animBg="1"/>
          <p:bldGraphic spid="6" grpId="0" uiExpand="1">
            <p:bldSub>
              <a:bldDgm bld="one" rev="1"/>
            </p:bldSub>
          </p:bldGraphic>
          <p:bldGraphic spid="6" grpId="1" uiExpand="1">
            <p:bldSub>
              <a:bldDgm bld="one" rev="1"/>
            </p:bldSub>
          </p:bldGraphic>
          <p:bldP spid="14" grpId="0" uiExpand="1" animBg="1"/>
          <p:bldP spid="14" grpId="1" uiExpand="1" animBg="1"/>
          <p:bldP spid="15" grpId="0" uiExpand="1" animBg="1"/>
          <p:bldP spid="15" grpId="1" uiExpand="1" animBg="1"/>
          <p:bldP spid="12" grpId="0" uiExpand="1" animBg="1"/>
          <p:bldP spid="12" grpId="1" uiExpand="1" animBg="1"/>
          <p:bldP spid="13" grpId="0" uiExpand="1" animBg="1"/>
          <p:bldP spid="13" grpId="1" uiExpand="1" animBg="1"/>
          <p:bldP spid="16" grpId="0" uiExpand="1" animBg="1"/>
          <p:bldP spid="16" grpId="1" uiExpand="1" animBg="1"/>
          <p:bldP spid="17" grpId="0" uiExpand="1" animBg="1"/>
          <p:bldP spid="17" grpId="1" uiExpand="1" animBg="1"/>
          <p:bldP spid="22" grpId="0" uiExpand="1" animBg="1"/>
          <p:bldP spid="22" grpId="1" uiExpand="1" animBg="1"/>
          <p:bldP spid="23" grpId="0" uiExpand="1" animBg="1"/>
          <p:bldP spid="23" grpId="1" uiExpand="1" animBg="1"/>
          <p:bldP spid="24" grpId="0" uiExpand="1" animBg="1"/>
          <p:bldP spid="24" grpId="1" uiExpand="1" animBg="1"/>
          <p:bldP spid="25" grpId="0" uiExpand="1" animBg="1"/>
          <p:bldP spid="25" grpId="1" uiExpand="1" animBg="1"/>
          <p:bldP spid="26" grpId="0" uiExpand="1" animBg="1"/>
          <p:bldP spid="26" grpId="1" uiExpand="1" animBg="1"/>
          <p:bldP spid="27" grpId="0" uiExpand="1" animBg="1"/>
          <p:bldP spid="27" grpId="1" uiExpand="1" animBg="1"/>
          <p:bldP spid="28" grpId="0" uiExpand="1" animBg="1"/>
          <p:bldP spid="28" grpId="1" uiExpand="1" animBg="1"/>
          <p:bldP spid="29" grpId="0" uiExpand="1" animBg="1"/>
          <p:bldP spid="29" grpId="1" uiExpand="1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15" name="content_header"/>
          <p:cNvGraphicFramePr/>
          <p:nvPr>
            <p:extLst/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20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2737" y="1050175"/>
            <a:ext cx="11626527" cy="553998"/>
            <a:chOff x="282737" y="1278777"/>
            <a:chExt cx="11626527" cy="553998"/>
          </a:xfrm>
        </p:grpSpPr>
        <p:sp>
          <p:nvSpPr>
            <p:cNvPr id="38" name="TextBox 37"/>
            <p:cNvSpPr txBox="1"/>
            <p:nvPr/>
          </p:nvSpPr>
          <p:spPr>
            <a:xfrm>
              <a:off x="282737" y="1278777"/>
              <a:ext cx="11626527" cy="55399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0000"/>
              </a:schemeClr>
            </a:solidFill>
            <a:ln>
              <a:solidFill>
                <a:schemeClr val="tx2">
                  <a:lumMod val="75000"/>
                  <a:alpha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747713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b="1" dirty="0" smtClean="0">
                  <a:solidFill>
                    <a:srgbClr val="C00000"/>
                  </a:solidFill>
                </a:rPr>
                <a:t>Exemple Pratique:</a:t>
              </a:r>
              <a:endParaRPr lang="fr-FR" sz="2000" b="1" dirty="0">
                <a:solidFill>
                  <a:srgbClr val="C00000"/>
                </a:soli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936" y="1403376"/>
              <a:ext cx="304800" cy="3048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189" y="56324"/>
            <a:ext cx="406349" cy="406349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851690413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722553"/>
              </p:ext>
            </p:extLst>
          </p:nvPr>
        </p:nvGraphicFramePr>
        <p:xfrm>
          <a:off x="282737" y="1910438"/>
          <a:ext cx="32258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sng" dirty="0" smtClean="0"/>
                        <a:t>5 : Etudiant</a:t>
                      </a:r>
                      <a:endParaRPr lang="fr-FR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u="none" dirty="0" smtClean="0"/>
                        <a:t>CNE :</a:t>
                      </a:r>
                      <a:r>
                        <a:rPr lang="fr-FR" u="none" baseline="0" dirty="0" smtClean="0"/>
                        <a:t> </a:t>
                      </a:r>
                      <a:r>
                        <a:rPr lang="fr-FR" u="none" baseline="0" dirty="0" err="1" smtClean="0"/>
                        <a:t>Integer</a:t>
                      </a:r>
                      <a:r>
                        <a:rPr lang="fr-FR" u="none" baseline="0" dirty="0" smtClean="0"/>
                        <a:t> = 0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u="none" baseline="0" dirty="0" smtClean="0"/>
                        <a:t>Nom : String = ‘Ali’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323946"/>
              </p:ext>
            </p:extLst>
          </p:nvPr>
        </p:nvGraphicFramePr>
        <p:xfrm>
          <a:off x="2148114" y="3428999"/>
          <a:ext cx="3225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sng" dirty="0" smtClean="0"/>
                        <a:t>(5, DUT) : Obtenu</a:t>
                      </a:r>
                      <a:endParaRPr lang="fr-FR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u="none" dirty="0" err="1" smtClean="0"/>
                        <a:t>Annee</a:t>
                      </a:r>
                      <a:r>
                        <a:rPr lang="fr-FR" u="none" dirty="0" smtClean="0"/>
                        <a:t> : </a:t>
                      </a:r>
                      <a:r>
                        <a:rPr lang="fr-FR" u="none" dirty="0" err="1" smtClean="0"/>
                        <a:t>Integer</a:t>
                      </a:r>
                      <a:r>
                        <a:rPr lang="fr-FR" u="none" dirty="0" smtClean="0"/>
                        <a:t> = 2014</a:t>
                      </a:r>
                      <a:endParaRPr lang="fr-FR" u="none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556409"/>
              </p:ext>
            </p:extLst>
          </p:nvPr>
        </p:nvGraphicFramePr>
        <p:xfrm>
          <a:off x="7772400" y="1899551"/>
          <a:ext cx="369073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07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sng" dirty="0" smtClean="0"/>
                        <a:t>DUT : </a:t>
                      </a:r>
                      <a:r>
                        <a:rPr lang="fr-FR" u="sng" dirty="0" err="1" smtClean="0"/>
                        <a:t>Diplomes</a:t>
                      </a:r>
                      <a:endParaRPr lang="fr-FR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u="none" dirty="0" err="1" smtClean="0"/>
                        <a:t>TypeAbr</a:t>
                      </a:r>
                      <a:r>
                        <a:rPr lang="fr-FR" u="none" dirty="0" smtClean="0"/>
                        <a:t> : String = ‘DUT’</a:t>
                      </a:r>
                      <a:endParaRPr lang="fr-FR" u="none" baseline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u="none" baseline="0" dirty="0" err="1" smtClean="0"/>
                        <a:t>TypeComplete</a:t>
                      </a:r>
                      <a:r>
                        <a:rPr lang="fr-FR" u="none" baseline="0" dirty="0" smtClean="0"/>
                        <a:t> : String = ‘DUT’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477986" y="2269671"/>
            <a:ext cx="4294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3" idx="0"/>
          </p:cNvCxnSpPr>
          <p:nvPr/>
        </p:nvCxnSpPr>
        <p:spPr>
          <a:xfrm flipV="1">
            <a:off x="3761014" y="2269671"/>
            <a:ext cx="1992086" cy="115932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76046"/>
              </p:ext>
            </p:extLst>
          </p:nvPr>
        </p:nvGraphicFramePr>
        <p:xfrm>
          <a:off x="5539014" y="4327071"/>
          <a:ext cx="32258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sng" dirty="0" smtClean="0"/>
                        <a:t>1 : Etudiant</a:t>
                      </a:r>
                      <a:endParaRPr lang="fr-FR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u="none" dirty="0" smtClean="0"/>
                        <a:t>CNE :</a:t>
                      </a:r>
                      <a:r>
                        <a:rPr lang="fr-FR" u="none" baseline="0" dirty="0" smtClean="0"/>
                        <a:t> </a:t>
                      </a:r>
                      <a:r>
                        <a:rPr lang="fr-FR" u="none" baseline="0" dirty="0" err="1" smtClean="0"/>
                        <a:t>Integer</a:t>
                      </a:r>
                      <a:r>
                        <a:rPr lang="fr-FR" u="none" baseline="0" dirty="0" smtClean="0"/>
                        <a:t> = 1234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u="none" baseline="0" dirty="0" smtClean="0"/>
                        <a:t>Nom : String = ‘Hamid’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736368"/>
              </p:ext>
            </p:extLst>
          </p:nvPr>
        </p:nvGraphicFramePr>
        <p:xfrm>
          <a:off x="8966200" y="4184831"/>
          <a:ext cx="29430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30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sng" dirty="0" smtClean="0"/>
                        <a:t>(1, DUT) : Obtenu</a:t>
                      </a:r>
                      <a:endParaRPr lang="fr-FR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u="none" dirty="0" err="1" smtClean="0"/>
                        <a:t>Annee</a:t>
                      </a:r>
                      <a:r>
                        <a:rPr lang="fr-FR" u="none" dirty="0" smtClean="0"/>
                        <a:t> : </a:t>
                      </a:r>
                      <a:r>
                        <a:rPr lang="fr-FR" u="none" dirty="0" err="1" smtClean="0"/>
                        <a:t>Integer</a:t>
                      </a:r>
                      <a:r>
                        <a:rPr lang="fr-FR" u="none" dirty="0" smtClean="0"/>
                        <a:t> = 2010</a:t>
                      </a:r>
                      <a:endParaRPr lang="fr-FR" u="none" baseline="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Connector 16"/>
          <p:cNvCxnSpPr>
            <a:stCxn id="24" idx="0"/>
            <a:endCxn id="29" idx="2"/>
          </p:cNvCxnSpPr>
          <p:nvPr/>
        </p:nvCxnSpPr>
        <p:spPr>
          <a:xfrm flipV="1">
            <a:off x="7151914" y="2910471"/>
            <a:ext cx="2465851" cy="141660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5" idx="0"/>
          </p:cNvCxnSpPr>
          <p:nvPr/>
        </p:nvCxnSpPr>
        <p:spPr>
          <a:xfrm flipH="1" flipV="1">
            <a:off x="8441871" y="3608614"/>
            <a:ext cx="1995861" cy="57621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532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64776" y="1468318"/>
            <a:ext cx="8862448" cy="3921369"/>
          </a:xfrm>
          <a:prstGeom prst="rect">
            <a:avLst/>
          </a:prstGeom>
          <a:solidFill>
            <a:schemeClr val="accent1">
              <a:lumMod val="60000"/>
              <a:lumOff val="40000"/>
              <a:alpha val="13000"/>
            </a:schemeClr>
          </a:solidFill>
          <a:ln w="12700">
            <a:solidFill>
              <a:schemeClr val="accent5">
                <a:lumMod val="75000"/>
                <a:alpha val="3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8176" y="2321005"/>
            <a:ext cx="7795648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3800" b="1" dirty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Forte" panose="03060902040502070203" pitchFamily="66" charset="0"/>
                <a:cs typeface="Raavi" panose="020B0502040204020203" pitchFamily="34" charset="0"/>
              </a:rPr>
              <a:t>séquences</a:t>
            </a:r>
            <a:endParaRPr lang="fr-FR" sz="7200" b="1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  <a:latin typeface="Forte" panose="03060902040502070203" pitchFamily="66" charset="0"/>
              <a:cs typeface="Raav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686" y="153617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Diagrammes: 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32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" name="content_header"/>
          <p:cNvGraphicFramePr/>
          <p:nvPr>
            <p:extLst>
              <p:ext uri="{D42A27DB-BD31-4B8C-83A1-F6EECF244321}">
                <p14:modId xmlns:p14="http://schemas.microsoft.com/office/powerpoint/2010/main" val="1011126996"/>
              </p:ext>
            </p:extLst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22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2737" y="1278777"/>
            <a:ext cx="11626527" cy="553998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C00000"/>
                </a:solidFill>
              </a:rPr>
              <a:t>Définition: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" y="1403376"/>
            <a:ext cx="304800" cy="304800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4293947812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2736" y="2043515"/>
            <a:ext cx="11626527" cy="1338828"/>
          </a:xfrm>
          <a:prstGeom prst="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solidFill>
              <a:schemeClr val="bg2">
                <a:lumMod val="75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407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Les diagrammes de séquences permettent de décrire </a:t>
            </a:r>
            <a:r>
              <a:rPr lang="fr-FR" dirty="0" smtClean="0"/>
              <a:t>COMMENT les </a:t>
            </a:r>
            <a:r>
              <a:rPr lang="fr-FR" dirty="0"/>
              <a:t>éléments du système interagissent entre eux et avec les </a:t>
            </a:r>
            <a:r>
              <a:rPr lang="fr-FR" dirty="0" smtClean="0"/>
              <a:t>acteurs.</a:t>
            </a:r>
          </a:p>
          <a:p>
            <a:pPr marL="85407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Les </a:t>
            </a:r>
            <a:r>
              <a:rPr lang="fr-FR" dirty="0"/>
              <a:t>objets au </a:t>
            </a:r>
            <a:r>
              <a:rPr lang="fr-FR" dirty="0" smtClean="0"/>
              <a:t>cœur </a:t>
            </a:r>
            <a:r>
              <a:rPr lang="fr-FR" dirty="0"/>
              <a:t>d'un système interagissent en s'échangent </a:t>
            </a:r>
            <a:r>
              <a:rPr lang="fr-FR" dirty="0" smtClean="0"/>
              <a:t>des messages.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927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15" name="content_header"/>
          <p:cNvGraphicFramePr/>
          <p:nvPr>
            <p:extLst/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23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2737" y="997928"/>
            <a:ext cx="11626527" cy="553998"/>
            <a:chOff x="282737" y="1278777"/>
            <a:chExt cx="11626527" cy="553998"/>
          </a:xfrm>
        </p:grpSpPr>
        <p:sp>
          <p:nvSpPr>
            <p:cNvPr id="38" name="TextBox 37"/>
            <p:cNvSpPr txBox="1"/>
            <p:nvPr/>
          </p:nvSpPr>
          <p:spPr>
            <a:xfrm>
              <a:off x="282737" y="1278777"/>
              <a:ext cx="11626527" cy="55399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0000"/>
              </a:schemeClr>
            </a:solidFill>
            <a:ln>
              <a:solidFill>
                <a:schemeClr val="tx2">
                  <a:lumMod val="75000"/>
                  <a:alpha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747713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b="1" dirty="0" smtClean="0">
                  <a:solidFill>
                    <a:srgbClr val="C00000"/>
                  </a:solidFill>
                </a:rPr>
                <a:t>Eléments de diagramme de séquence:</a:t>
              </a:r>
              <a:endParaRPr lang="fr-FR" sz="2000" b="1" dirty="0">
                <a:solidFill>
                  <a:srgbClr val="C00000"/>
                </a:soli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936" y="1403376"/>
              <a:ext cx="304800" cy="3048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189" y="56324"/>
            <a:ext cx="406349" cy="406349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1031324713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14065"/>
              </p:ext>
            </p:extLst>
          </p:nvPr>
        </p:nvGraphicFramePr>
        <p:xfrm>
          <a:off x="739936" y="2194323"/>
          <a:ext cx="25037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3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/>
                        <a:t>O1</a:t>
                      </a:r>
                      <a:r>
                        <a:rPr lang="fr-FR" u="none" baseline="0" dirty="0" smtClean="0"/>
                        <a:t> : T1</a:t>
                      </a:r>
                      <a:endParaRPr lang="fr-FR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992086" y="2612575"/>
            <a:ext cx="0" cy="274320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94201"/>
              </p:ext>
            </p:extLst>
          </p:nvPr>
        </p:nvGraphicFramePr>
        <p:xfrm>
          <a:off x="4276897" y="2192748"/>
          <a:ext cx="25037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3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/>
                        <a:t>: T2</a:t>
                      </a:r>
                      <a:endParaRPr lang="fr-FR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5459188" y="2596246"/>
            <a:ext cx="0" cy="274320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954030"/>
              </p:ext>
            </p:extLst>
          </p:nvPr>
        </p:nvGraphicFramePr>
        <p:xfrm>
          <a:off x="7766474" y="2216632"/>
          <a:ext cx="25037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3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/>
                        <a:t>O2 : T3</a:t>
                      </a:r>
                      <a:endParaRPr lang="fr-FR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8948765" y="2620130"/>
            <a:ext cx="0" cy="276088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77786" y="2939147"/>
            <a:ext cx="228600" cy="21031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5342213" y="2988132"/>
            <a:ext cx="228600" cy="1371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8822968" y="3066289"/>
            <a:ext cx="22860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06386" y="3089228"/>
            <a:ext cx="324974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85704" y="271024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Msg1(p1, p2)</a:t>
            </a:r>
            <a:endParaRPr lang="fr-FR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595962" y="3133462"/>
            <a:ext cx="324974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75280" y="275448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Msg</a:t>
            </a:r>
            <a:r>
              <a:rPr lang="fr-FR" dirty="0" smtClean="0"/>
              <a:t>(p1)</a:t>
            </a:r>
            <a:endParaRPr lang="fr-FR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579633" y="3579553"/>
            <a:ext cx="3249740" cy="0"/>
          </a:xfrm>
          <a:prstGeom prst="straightConnector1">
            <a:avLst/>
          </a:prstGeom>
          <a:ln>
            <a:prstDash val="dash"/>
            <a:headEnd type="arrow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092473" y="3755356"/>
            <a:ext cx="3249740" cy="0"/>
          </a:xfrm>
          <a:prstGeom prst="straightConnector1">
            <a:avLst/>
          </a:prstGeom>
          <a:ln>
            <a:prstDash val="dash"/>
            <a:headEnd type="arrow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57084" y="3116056"/>
            <a:ext cx="100584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805253" y="3020790"/>
            <a:ext cx="182880" cy="1828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176657" y="3089228"/>
            <a:ext cx="0" cy="6171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187289" y="3214033"/>
            <a:ext cx="189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Durée d’activation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95634" y="310300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Msg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48" name="TextBox 47"/>
          <p:cNvSpPr txBox="1"/>
          <p:nvPr/>
        </p:nvSpPr>
        <p:spPr>
          <a:xfrm>
            <a:off x="9176258" y="5525072"/>
            <a:ext cx="2181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Lignes de vie d’objets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456513" y="5339446"/>
            <a:ext cx="3720144" cy="35922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8" idx="1"/>
          </p:cNvCxnSpPr>
          <p:nvPr/>
        </p:nvCxnSpPr>
        <p:spPr>
          <a:xfrm flipH="1" flipV="1">
            <a:off x="1992086" y="5381010"/>
            <a:ext cx="7184172" cy="32872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1"/>
          </p:cNvCxnSpPr>
          <p:nvPr/>
        </p:nvCxnSpPr>
        <p:spPr>
          <a:xfrm flipH="1" flipV="1">
            <a:off x="8948765" y="5381010"/>
            <a:ext cx="227493" cy="32872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42626" y="3607742"/>
            <a:ext cx="89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return1</a:t>
            </a:r>
            <a:endParaRPr lang="fr-FR" dirty="0"/>
          </a:p>
        </p:txBody>
      </p:sp>
      <p:sp>
        <p:nvSpPr>
          <p:cNvPr id="54" name="TextBox 53"/>
          <p:cNvSpPr txBox="1"/>
          <p:nvPr/>
        </p:nvSpPr>
        <p:spPr>
          <a:xfrm>
            <a:off x="3210967" y="3794608"/>
            <a:ext cx="89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return2</a:t>
            </a:r>
            <a:endParaRPr lang="fr-FR" dirty="0"/>
          </a:p>
        </p:txBody>
      </p:sp>
      <p:sp>
        <p:nvSpPr>
          <p:cNvPr id="55" name="TextBox 54"/>
          <p:cNvSpPr txBox="1"/>
          <p:nvPr/>
        </p:nvSpPr>
        <p:spPr>
          <a:xfrm>
            <a:off x="5629643" y="4841272"/>
            <a:ext cx="274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Valeur de return (facultatif)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56" name="Straight Arrow Connector 55"/>
          <p:cNvCxnSpPr>
            <a:stCxn id="55" idx="0"/>
          </p:cNvCxnSpPr>
          <p:nvPr/>
        </p:nvCxnSpPr>
        <p:spPr>
          <a:xfrm flipH="1" flipV="1">
            <a:off x="6993340" y="3879893"/>
            <a:ext cx="10718" cy="961379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0477" y="5729763"/>
            <a:ext cx="403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Message dont l’émetteur n’est pas connu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1285461" y="3472332"/>
            <a:ext cx="502019" cy="231910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854532" y="3277544"/>
            <a:ext cx="0" cy="2194560"/>
          </a:xfrm>
          <a:prstGeom prst="straightConnector1">
            <a:avLst/>
          </a:prstGeom>
          <a:ln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7974" y="3870172"/>
            <a:ext cx="78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Temps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05868" y="1710170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Message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57" name="Straight Arrow Connector 56"/>
          <p:cNvCxnSpPr>
            <a:stCxn id="40" idx="0"/>
            <a:endCxn id="51" idx="2"/>
          </p:cNvCxnSpPr>
          <p:nvPr/>
        </p:nvCxnSpPr>
        <p:spPr>
          <a:xfrm flipV="1">
            <a:off x="3599201" y="2079502"/>
            <a:ext cx="311613" cy="630745"/>
          </a:xfrm>
          <a:prstGeom prst="straightConnector1">
            <a:avLst/>
          </a:prstGeom>
          <a:ln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99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" name="content_header"/>
          <p:cNvGraphicFramePr/>
          <p:nvPr>
            <p:extLst/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24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2737" y="1093249"/>
            <a:ext cx="11626527" cy="553998"/>
            <a:chOff x="282737" y="1159509"/>
            <a:chExt cx="11626527" cy="553998"/>
          </a:xfrm>
        </p:grpSpPr>
        <p:sp>
          <p:nvSpPr>
            <p:cNvPr id="38" name="TextBox 37"/>
            <p:cNvSpPr txBox="1"/>
            <p:nvPr/>
          </p:nvSpPr>
          <p:spPr>
            <a:xfrm>
              <a:off x="282737" y="1159509"/>
              <a:ext cx="11626527" cy="55399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0000"/>
              </a:schemeClr>
            </a:solidFill>
            <a:ln>
              <a:solidFill>
                <a:schemeClr val="tx2">
                  <a:lumMod val="75000"/>
                  <a:alpha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747713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b="1" dirty="0">
                  <a:solidFill>
                    <a:srgbClr val="C00000"/>
                  </a:solidFill>
                </a:rPr>
                <a:t>Eléments de diagramme de </a:t>
              </a:r>
              <a:r>
                <a:rPr lang="fr-FR" sz="2000" b="1" dirty="0" smtClean="0">
                  <a:solidFill>
                    <a:srgbClr val="C00000"/>
                  </a:solidFill>
                </a:rPr>
                <a:t>séquence (</a:t>
              </a:r>
              <a:r>
                <a:rPr lang="fr-FR" sz="2000" b="1" dirty="0" smtClean="0">
                  <a:solidFill>
                    <a:srgbClr val="660033"/>
                  </a:solidFill>
                </a:rPr>
                <a:t>Message</a:t>
              </a:r>
              <a:r>
                <a:rPr lang="fr-FR" sz="2000" b="1" dirty="0" smtClean="0">
                  <a:solidFill>
                    <a:srgbClr val="C00000"/>
                  </a:solidFill>
                </a:rPr>
                <a:t>):</a:t>
              </a:r>
              <a:endParaRPr lang="fr-FR" sz="2000" b="1" dirty="0">
                <a:solidFill>
                  <a:srgbClr val="C00000"/>
                </a:soli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936" y="1284108"/>
              <a:ext cx="304800" cy="3048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189" y="56324"/>
            <a:ext cx="406349" cy="406349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1629589579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2736" y="1804979"/>
            <a:ext cx="11626527" cy="507831"/>
          </a:xfrm>
          <a:prstGeom prst="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solidFill>
              <a:schemeClr val="bg2">
                <a:lumMod val="75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407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Un message </a:t>
            </a:r>
            <a:r>
              <a:rPr lang="fr-FR" dirty="0" smtClean="0"/>
              <a:t>définit </a:t>
            </a:r>
            <a:r>
              <a:rPr lang="fr-FR" dirty="0"/>
              <a:t>une communication particulière entre des lignes </a:t>
            </a:r>
            <a:r>
              <a:rPr lang="fr-FR" dirty="0" smtClean="0"/>
              <a:t>de vie </a:t>
            </a:r>
            <a:r>
              <a:rPr lang="fr-FR" dirty="0"/>
              <a:t>(objets ou acteurs).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2736" y="2404282"/>
            <a:ext cx="1162652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62063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600" b="1" dirty="0" smtClean="0">
                <a:solidFill>
                  <a:schemeClr val="tx2">
                    <a:lumMod val="75000"/>
                  </a:schemeClr>
                </a:solidFill>
              </a:rPr>
              <a:t>Les Types de Message:</a:t>
            </a:r>
            <a:endParaRPr lang="fr-FR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8713" y="2858182"/>
            <a:ext cx="10610550" cy="830997"/>
          </a:xfrm>
          <a:prstGeom prst="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solidFill>
              <a:schemeClr val="bg2">
                <a:lumMod val="75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40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Synchrone:</a:t>
            </a:r>
          </a:p>
          <a:p>
            <a:pPr marL="862013" lvl="1">
              <a:lnSpc>
                <a:spcPct val="150000"/>
              </a:lnSpc>
            </a:pPr>
            <a:r>
              <a:rPr lang="fr-FR" sz="1600" dirty="0"/>
              <a:t>Un message synchrone bloque l'expéditeur jusqu'à la réponse </a:t>
            </a:r>
            <a:r>
              <a:rPr lang="fr-FR" sz="1600" dirty="0" smtClean="0"/>
              <a:t>du destinataire</a:t>
            </a:r>
            <a:r>
              <a:rPr lang="fr-FR" sz="1600" dirty="0"/>
              <a:t>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780105" y="3468754"/>
            <a:ext cx="1669774" cy="1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98713" y="3741914"/>
            <a:ext cx="10610550" cy="1200329"/>
          </a:xfrm>
          <a:prstGeom prst="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solidFill>
              <a:schemeClr val="bg2">
                <a:lumMod val="75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40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Asynchrone:</a:t>
            </a:r>
          </a:p>
          <a:p>
            <a:pPr marL="862013" lvl="1">
              <a:lnSpc>
                <a:spcPct val="150000"/>
              </a:lnSpc>
            </a:pPr>
            <a:r>
              <a:rPr lang="fr-FR" sz="1600" dirty="0"/>
              <a:t>Un message asynchrone n'est pas bloquant pour l'expéditeur. </a:t>
            </a:r>
            <a:r>
              <a:rPr lang="fr-FR" sz="1600" dirty="0" smtClean="0"/>
              <a:t>Le message </a:t>
            </a:r>
            <a:r>
              <a:rPr lang="fr-FR" sz="1600" dirty="0"/>
              <a:t>envoyé peut </a:t>
            </a:r>
            <a:endParaRPr lang="fr-FR" sz="1600" dirty="0" smtClean="0"/>
          </a:p>
          <a:p>
            <a:pPr marL="862013" lvl="1">
              <a:lnSpc>
                <a:spcPct val="150000"/>
              </a:lnSpc>
            </a:pPr>
            <a:r>
              <a:rPr lang="fr-FR" sz="1600" dirty="0" smtClean="0"/>
              <a:t>être </a:t>
            </a:r>
            <a:r>
              <a:rPr lang="fr-FR" sz="1600" dirty="0"/>
              <a:t>pris en compte par le récepteur à </a:t>
            </a:r>
            <a:r>
              <a:rPr lang="fr-FR" sz="1600" dirty="0" smtClean="0"/>
              <a:t>tout moment </a:t>
            </a:r>
            <a:r>
              <a:rPr lang="fr-FR" sz="1600" dirty="0"/>
              <a:t>ou ignoré.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780105" y="4390888"/>
            <a:ext cx="1669774" cy="1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2100000">
            <a:off x="11277579" y="4335537"/>
            <a:ext cx="182880" cy="1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98713" y="4983807"/>
            <a:ext cx="10610550" cy="830997"/>
          </a:xfrm>
          <a:prstGeom prst="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solidFill>
              <a:schemeClr val="bg2">
                <a:lumMod val="75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40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Réflexif:</a:t>
            </a:r>
          </a:p>
          <a:p>
            <a:pPr marL="862013" lvl="1">
              <a:lnSpc>
                <a:spcPct val="150000"/>
              </a:lnSpc>
            </a:pPr>
            <a:r>
              <a:rPr lang="fr-FR" sz="1600" dirty="0" smtClean="0"/>
              <a:t>Lorsque L’objet/acteur s’envoie le message à lui-même.</a:t>
            </a:r>
            <a:endParaRPr lang="fr-FR" sz="16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535477" y="5300538"/>
            <a:ext cx="908445" cy="365760"/>
            <a:chOff x="9774149" y="5272003"/>
            <a:chExt cx="1669774" cy="36576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9774149" y="5628733"/>
              <a:ext cx="1669774" cy="1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0800000">
              <a:off x="9774149" y="5283977"/>
              <a:ext cx="1669774" cy="1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11251880" y="5454882"/>
              <a:ext cx="365760" cy="1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643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" name="content_header"/>
          <p:cNvGraphicFramePr/>
          <p:nvPr>
            <p:extLst/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25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82735" y="3449205"/>
            <a:ext cx="11626527" cy="1061829"/>
          </a:xfrm>
          <a:prstGeom prst="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solidFill>
              <a:schemeClr val="bg2">
                <a:lumMod val="75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4075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Destruction</a:t>
            </a:r>
            <a:r>
              <a:rPr lang="fr-FR" sz="16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fr-FR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62013" lvl="1">
              <a:lnSpc>
                <a:spcPct val="150000"/>
              </a:lnSpc>
            </a:pPr>
            <a:r>
              <a:rPr lang="fr-FR" sz="1600" dirty="0"/>
              <a:t>La destruction d'un objet est matérialisée par une croix qui marque </a:t>
            </a:r>
            <a:r>
              <a:rPr lang="fr-FR" sz="1600" dirty="0" smtClean="0"/>
              <a:t>la fin </a:t>
            </a:r>
            <a:r>
              <a:rPr lang="fr-FR" sz="1600" dirty="0"/>
              <a:t>de la ligne de vie de l'objet</a:t>
            </a:r>
            <a:r>
              <a:rPr lang="fr-FR" sz="1600" dirty="0" smtClean="0"/>
              <a:t>.</a:t>
            </a:r>
          </a:p>
          <a:p>
            <a:pPr marL="862013" lvl="1">
              <a:lnSpc>
                <a:spcPct val="150000"/>
              </a:lnSpc>
            </a:pPr>
            <a:endParaRPr lang="fr-FR" sz="1000" dirty="0"/>
          </a:p>
        </p:txBody>
      </p:sp>
      <p:grpSp>
        <p:nvGrpSpPr>
          <p:cNvPr id="8" name="Group 7"/>
          <p:cNvGrpSpPr/>
          <p:nvPr/>
        </p:nvGrpSpPr>
        <p:grpSpPr>
          <a:xfrm>
            <a:off x="282737" y="1093249"/>
            <a:ext cx="11626527" cy="553998"/>
            <a:chOff x="282737" y="1159509"/>
            <a:chExt cx="11626527" cy="553998"/>
          </a:xfrm>
        </p:grpSpPr>
        <p:sp>
          <p:nvSpPr>
            <p:cNvPr id="38" name="TextBox 37"/>
            <p:cNvSpPr txBox="1"/>
            <p:nvPr/>
          </p:nvSpPr>
          <p:spPr>
            <a:xfrm>
              <a:off x="282737" y="1159509"/>
              <a:ext cx="11626527" cy="55399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0000"/>
              </a:schemeClr>
            </a:solidFill>
            <a:ln>
              <a:solidFill>
                <a:schemeClr val="tx2">
                  <a:lumMod val="75000"/>
                  <a:alpha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747713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b="1" dirty="0">
                  <a:solidFill>
                    <a:srgbClr val="C00000"/>
                  </a:solidFill>
                </a:rPr>
                <a:t>Création et destruction de lignes de </a:t>
              </a:r>
              <a:r>
                <a:rPr lang="fr-FR" sz="2000" b="1" dirty="0" smtClean="0">
                  <a:solidFill>
                    <a:srgbClr val="C00000"/>
                  </a:solidFill>
                </a:rPr>
                <a:t>vie:</a:t>
              </a:r>
              <a:endParaRPr lang="fr-FR" sz="2000" b="1" dirty="0">
                <a:solidFill>
                  <a:srgbClr val="C00000"/>
                </a:soli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936" y="1284108"/>
              <a:ext cx="304800" cy="3048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189" y="56324"/>
            <a:ext cx="406349" cy="406349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50066136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82736" y="2057687"/>
            <a:ext cx="11626527" cy="969496"/>
          </a:xfrm>
          <a:prstGeom prst="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solidFill>
              <a:schemeClr val="bg2">
                <a:lumMod val="75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4075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Création</a:t>
            </a:r>
            <a:r>
              <a:rPr lang="fr-FR" sz="16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fr-FR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62013" lvl="1">
              <a:lnSpc>
                <a:spcPct val="150000"/>
              </a:lnSpc>
            </a:pPr>
            <a:r>
              <a:rPr lang="fr-FR" sz="1600" dirty="0"/>
              <a:t>La création d'un objet est matérialisée par une </a:t>
            </a:r>
            <a:r>
              <a:rPr lang="fr-FR" sz="1600" dirty="0" smtClean="0"/>
              <a:t>flèche </a:t>
            </a:r>
            <a:r>
              <a:rPr lang="fr-FR" sz="1600" dirty="0"/>
              <a:t>qui pointe sur </a:t>
            </a:r>
            <a:r>
              <a:rPr lang="fr-FR" sz="1600" dirty="0" smtClean="0"/>
              <a:t>le sommet </a:t>
            </a:r>
            <a:r>
              <a:rPr lang="fr-FR" sz="1600" dirty="0"/>
              <a:t>d'une ligne de vie</a:t>
            </a:r>
            <a:r>
              <a:rPr lang="fr-FR" sz="1600" dirty="0" smtClean="0"/>
              <a:t>.</a:t>
            </a:r>
          </a:p>
          <a:p>
            <a:pPr marL="862013" lvl="1">
              <a:lnSpc>
                <a:spcPct val="150000"/>
              </a:lnSpc>
            </a:pPr>
            <a:endParaRPr lang="fr-FR" sz="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653673" y="2337203"/>
            <a:ext cx="1097280" cy="1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26778"/>
              </p:ext>
            </p:extLst>
          </p:nvPr>
        </p:nvGraphicFramePr>
        <p:xfrm>
          <a:off x="9750953" y="2138423"/>
          <a:ext cx="203638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63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u="none" dirty="0" err="1" smtClean="0"/>
                        <a:t>NouvelObjet</a:t>
                      </a:r>
                      <a:r>
                        <a:rPr lang="fr-FR" sz="1600" u="none" dirty="0" smtClean="0"/>
                        <a:t> : Classe</a:t>
                      </a:r>
                      <a:endParaRPr lang="fr-FR" sz="160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stCxn id="25" idx="2"/>
          </p:cNvCxnSpPr>
          <p:nvPr/>
        </p:nvCxnSpPr>
        <p:spPr>
          <a:xfrm>
            <a:off x="10769143" y="2509262"/>
            <a:ext cx="4874" cy="457200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666989" y="3568527"/>
            <a:ext cx="1574118" cy="1007691"/>
            <a:chOff x="9666989" y="2958931"/>
            <a:chExt cx="1574118" cy="1007691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9666989" y="3085105"/>
              <a:ext cx="1097280" cy="1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0764269" y="2958931"/>
              <a:ext cx="4874" cy="640080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ultiply 6"/>
            <p:cNvSpPr/>
            <p:nvPr/>
          </p:nvSpPr>
          <p:spPr>
            <a:xfrm>
              <a:off x="10296941" y="3275549"/>
              <a:ext cx="944166" cy="691073"/>
            </a:xfrm>
            <a:prstGeom prst="mathMultiply">
              <a:avLst>
                <a:gd name="adj1" fmla="val 3835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44875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15" name="content_header"/>
          <p:cNvGraphicFramePr/>
          <p:nvPr>
            <p:extLst>
              <p:ext uri="{D42A27DB-BD31-4B8C-83A1-F6EECF244321}">
                <p14:modId xmlns:p14="http://schemas.microsoft.com/office/powerpoint/2010/main" val="73657713"/>
              </p:ext>
            </p:extLst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26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2737" y="952208"/>
            <a:ext cx="11626527" cy="553998"/>
            <a:chOff x="282737" y="1278777"/>
            <a:chExt cx="11626527" cy="553998"/>
          </a:xfrm>
        </p:grpSpPr>
        <p:sp>
          <p:nvSpPr>
            <p:cNvPr id="38" name="TextBox 37"/>
            <p:cNvSpPr txBox="1"/>
            <p:nvPr/>
          </p:nvSpPr>
          <p:spPr>
            <a:xfrm>
              <a:off x="282737" y="1278777"/>
              <a:ext cx="11626527" cy="55399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0000"/>
              </a:schemeClr>
            </a:solidFill>
            <a:ln>
              <a:solidFill>
                <a:schemeClr val="tx2">
                  <a:lumMod val="75000"/>
                  <a:alpha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747713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b="1" dirty="0" smtClean="0">
                  <a:solidFill>
                    <a:srgbClr val="C00000"/>
                  </a:solidFill>
                </a:rPr>
                <a:t>Exemple:</a:t>
              </a:r>
              <a:endParaRPr lang="fr-FR" sz="2000" b="1" dirty="0">
                <a:solidFill>
                  <a:srgbClr val="C00000"/>
                </a:soli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936" y="1403376"/>
              <a:ext cx="304800" cy="3048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189" y="56324"/>
            <a:ext cx="406349" cy="406349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1154004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9936" y="1606158"/>
            <a:ext cx="11169328" cy="424732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Cas d’utilisation:</a:t>
            </a:r>
          </a:p>
        </p:txBody>
      </p:sp>
      <p:sp>
        <p:nvSpPr>
          <p:cNvPr id="18" name="Oval 17"/>
          <p:cNvSpPr/>
          <p:nvPr/>
        </p:nvSpPr>
        <p:spPr>
          <a:xfrm>
            <a:off x="2224646" y="2171695"/>
            <a:ext cx="1986935" cy="86541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ChangePrixArticle</a:t>
            </a:r>
            <a:endParaRPr lang="fr-F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73136" y="2079853"/>
            <a:ext cx="354491" cy="780011"/>
            <a:chOff x="796540" y="4150117"/>
            <a:chExt cx="493415" cy="1124012"/>
          </a:xfrm>
        </p:grpSpPr>
        <p:sp>
          <p:nvSpPr>
            <p:cNvPr id="20" name="Oval 19"/>
            <p:cNvSpPr/>
            <p:nvPr/>
          </p:nvSpPr>
          <p:spPr>
            <a:xfrm>
              <a:off x="861856" y="4150117"/>
              <a:ext cx="365760" cy="36576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" name="Straight Connector 20"/>
            <p:cNvCxnSpPr>
              <a:stCxn id="20" idx="4"/>
            </p:cNvCxnSpPr>
            <p:nvPr/>
          </p:nvCxnSpPr>
          <p:spPr>
            <a:xfrm>
              <a:off x="1044736" y="4515877"/>
              <a:ext cx="0" cy="52985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96540" y="4667162"/>
              <a:ext cx="493415" cy="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861856" y="5045727"/>
              <a:ext cx="181391" cy="228402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1057926" y="5046342"/>
              <a:ext cx="168201" cy="21816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>
            <a:stCxn id="18" idx="6"/>
          </p:cNvCxnSpPr>
          <p:nvPr/>
        </p:nvCxnSpPr>
        <p:spPr>
          <a:xfrm>
            <a:off x="4211581" y="2604402"/>
            <a:ext cx="2743200" cy="0"/>
          </a:xfrm>
          <a:prstGeom prst="lin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30684" y="2899090"/>
            <a:ext cx="20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ResponsableVentes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609600" y="3286416"/>
            <a:ext cx="10972800" cy="914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/>
          <p:cNvSpPr txBox="1"/>
          <p:nvPr/>
        </p:nvSpPr>
        <p:spPr>
          <a:xfrm>
            <a:off x="739936" y="3359433"/>
            <a:ext cx="11169328" cy="424732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Diagrammes de séquence correspondant: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12338"/>
              </p:ext>
            </p:extLst>
          </p:nvPr>
        </p:nvGraphicFramePr>
        <p:xfrm>
          <a:off x="739936" y="3990462"/>
          <a:ext cx="25037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3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/>
                        <a:t>:</a:t>
                      </a:r>
                      <a:r>
                        <a:rPr lang="fr-FR" u="none" dirty="0" err="1" smtClean="0"/>
                        <a:t>ResponsableVentes</a:t>
                      </a:r>
                      <a:endParaRPr lang="fr-FR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992086" y="4408714"/>
            <a:ext cx="0" cy="182182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41065"/>
              </p:ext>
            </p:extLst>
          </p:nvPr>
        </p:nvGraphicFramePr>
        <p:xfrm>
          <a:off x="4276897" y="3988887"/>
          <a:ext cx="25037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3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/>
                        <a:t>:</a:t>
                      </a:r>
                      <a:r>
                        <a:rPr lang="fr-FR" u="none" dirty="0" err="1" smtClean="0"/>
                        <a:t>PageAdminArticle</a:t>
                      </a:r>
                      <a:endParaRPr lang="fr-FR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5459188" y="4392385"/>
            <a:ext cx="0" cy="182182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198924"/>
              </p:ext>
            </p:extLst>
          </p:nvPr>
        </p:nvGraphicFramePr>
        <p:xfrm>
          <a:off x="7766474" y="4012771"/>
          <a:ext cx="25037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37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/>
                        <a:t>a:Article</a:t>
                      </a:r>
                      <a:endParaRPr lang="fr-FR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8948765" y="4416269"/>
            <a:ext cx="0" cy="182182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77786" y="4735286"/>
            <a:ext cx="228600" cy="13552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5342213" y="4784271"/>
            <a:ext cx="2286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8822968" y="4862428"/>
            <a:ext cx="228600" cy="64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06386" y="4885367"/>
            <a:ext cx="324974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85704" y="4506386"/>
            <a:ext cx="16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changePrix</a:t>
            </a:r>
            <a:r>
              <a:rPr lang="fr-FR" dirty="0" smtClean="0"/>
              <a:t>(a, p)</a:t>
            </a:r>
            <a:endParaRPr lang="fr-FR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595962" y="4929601"/>
            <a:ext cx="324974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75280" y="4550620"/>
            <a:ext cx="107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setPrix</a:t>
            </a:r>
            <a:r>
              <a:rPr lang="fr-FR" dirty="0" smtClean="0"/>
              <a:t>(p)</a:t>
            </a:r>
            <a:endParaRPr lang="fr-FR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579633" y="5375692"/>
            <a:ext cx="3249740" cy="0"/>
          </a:xfrm>
          <a:prstGeom prst="straightConnector1">
            <a:avLst/>
          </a:prstGeom>
          <a:ln>
            <a:prstDash val="dash"/>
            <a:headEnd type="arrow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092473" y="5551495"/>
            <a:ext cx="3249740" cy="0"/>
          </a:xfrm>
          <a:prstGeom prst="straightConnector1">
            <a:avLst/>
          </a:prstGeom>
          <a:ln>
            <a:prstDash val="dash"/>
            <a:headEnd type="arrow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49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64776" y="1468318"/>
            <a:ext cx="8862448" cy="3921369"/>
          </a:xfrm>
          <a:prstGeom prst="rect">
            <a:avLst/>
          </a:prstGeom>
          <a:solidFill>
            <a:schemeClr val="accent1">
              <a:lumMod val="60000"/>
              <a:lumOff val="40000"/>
              <a:alpha val="13000"/>
            </a:schemeClr>
          </a:solidFill>
          <a:ln w="12700">
            <a:solidFill>
              <a:schemeClr val="accent5">
                <a:lumMod val="75000"/>
                <a:alpha val="3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8176" y="1905506"/>
            <a:ext cx="7795648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9600" b="1" dirty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Forte" panose="03060902040502070203" pitchFamily="66" charset="0"/>
                <a:cs typeface="Raavi" panose="020B0502040204020203" pitchFamily="34" charset="0"/>
              </a:rPr>
              <a:t>d’états-transitions</a:t>
            </a:r>
            <a:endParaRPr lang="fr-FR" sz="6000" b="1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  <a:latin typeface="Forte" panose="03060902040502070203" pitchFamily="66" charset="0"/>
              <a:cs typeface="Raav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686" y="153617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Diagrammes: 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852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" name="content_header"/>
          <p:cNvGraphicFramePr/>
          <p:nvPr>
            <p:extLst>
              <p:ext uri="{D42A27DB-BD31-4B8C-83A1-F6EECF244321}">
                <p14:modId xmlns:p14="http://schemas.microsoft.com/office/powerpoint/2010/main" val="1000221977"/>
              </p:ext>
            </p:extLst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28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2737" y="1278777"/>
            <a:ext cx="11626527" cy="553998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C00000"/>
                </a:solidFill>
              </a:rPr>
              <a:t>Définition: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" y="1403376"/>
            <a:ext cx="3048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189" y="56324"/>
            <a:ext cx="406349" cy="406349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768755259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2736" y="2043515"/>
            <a:ext cx="11626527" cy="1338828"/>
          </a:xfrm>
          <a:prstGeom prst="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solidFill>
              <a:schemeClr val="bg2">
                <a:lumMod val="75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407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Un Objet peut passer par une série d’états pendant sa durée de vie.</a:t>
            </a:r>
          </a:p>
          <a:p>
            <a:pPr marL="85407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Les </a:t>
            </a:r>
            <a:r>
              <a:rPr lang="fr-FR" dirty="0"/>
              <a:t>objets changent d'état en réponse à des événements </a:t>
            </a:r>
            <a:r>
              <a:rPr lang="fr-FR" dirty="0" smtClean="0"/>
              <a:t>extérieurs donnant </a:t>
            </a:r>
            <a:r>
              <a:rPr lang="fr-FR" dirty="0"/>
              <a:t>lieu à des transitions entre états.</a:t>
            </a:r>
          </a:p>
          <a:p>
            <a:pPr marL="85407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Sauf cas particuliers, à chaque instant, chaque objet est dans un et </a:t>
            </a:r>
            <a:r>
              <a:rPr lang="fr-FR" dirty="0" smtClean="0"/>
              <a:t>un seul </a:t>
            </a:r>
            <a:r>
              <a:rPr lang="fr-FR" dirty="0"/>
              <a:t>état.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880313" y="5133596"/>
            <a:ext cx="6431374" cy="587267"/>
            <a:chOff x="3322226" y="5068286"/>
            <a:chExt cx="6431374" cy="587267"/>
          </a:xfrm>
        </p:grpSpPr>
        <p:sp>
          <p:nvSpPr>
            <p:cNvPr id="16" name="TextBox 15"/>
            <p:cNvSpPr txBox="1"/>
            <p:nvPr/>
          </p:nvSpPr>
          <p:spPr>
            <a:xfrm>
              <a:off x="3322226" y="5230821"/>
              <a:ext cx="6431374" cy="424732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solidFill>
                <a:srgbClr val="C00000">
                  <a:alpha val="6000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pPr marL="465138" lvl="1">
                <a:lnSpc>
                  <a:spcPct val="120000"/>
                </a:lnSpc>
                <a:tabLst>
                  <a:tab pos="396875" algn="l"/>
                </a:tabLst>
              </a:pPr>
              <a:r>
                <a:rPr lang="fr-FR" dirty="0"/>
                <a:t>Chaque diagramme d'états ne concerne qu'une seule </a:t>
              </a:r>
              <a:r>
                <a:rPr lang="fr-FR" dirty="0" smtClean="0"/>
                <a:t>classe.</a:t>
              </a:r>
              <a:endParaRPr lang="fr-FR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1185" y="5068286"/>
              <a:ext cx="297222" cy="29722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9" name="TextBox 18"/>
          <p:cNvSpPr txBox="1"/>
          <p:nvPr/>
        </p:nvSpPr>
        <p:spPr>
          <a:xfrm>
            <a:off x="739936" y="3447628"/>
            <a:ext cx="11169327" cy="830997"/>
          </a:xfrm>
          <a:prstGeom prst="rect">
            <a:avLst/>
          </a:prstGeom>
          <a:solidFill>
            <a:schemeClr val="tx2">
              <a:lumMod val="20000"/>
              <a:lumOff val="80000"/>
              <a:alpha val="12000"/>
            </a:schemeClr>
          </a:solidFill>
          <a:ln>
            <a:solidFill>
              <a:schemeClr val="bg2">
                <a:lumMod val="75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4075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Etat.</a:t>
            </a:r>
          </a:p>
          <a:p>
            <a:pPr marL="854075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Transition.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11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" name="content_header"/>
          <p:cNvGraphicFramePr/>
          <p:nvPr>
            <p:extLst>
              <p:ext uri="{D42A27DB-BD31-4B8C-83A1-F6EECF244321}">
                <p14:modId xmlns:p14="http://schemas.microsoft.com/office/powerpoint/2010/main" val="1000221977"/>
              </p:ext>
            </p:extLst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29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2737" y="1278777"/>
            <a:ext cx="11626527" cy="506292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solidFill>
                  <a:srgbClr val="C00000"/>
                </a:solidFill>
              </a:rPr>
              <a:t>Etat:</a:t>
            </a:r>
            <a:endParaRPr lang="fr-FR" sz="2000" b="1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" y="1403376"/>
            <a:ext cx="3048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189" y="56324"/>
            <a:ext cx="406349" cy="406349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619362842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39936" y="1916404"/>
            <a:ext cx="11169328" cy="424732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Etat Simple: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9936" y="5181142"/>
            <a:ext cx="11309601" cy="424732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Etat Final: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9936" y="4028099"/>
            <a:ext cx="11309602" cy="424732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Etat initial: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36532"/>
              </p:ext>
            </p:extLst>
          </p:nvPr>
        </p:nvGraphicFramePr>
        <p:xfrm>
          <a:off x="1557481" y="2579905"/>
          <a:ext cx="3225800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/>
                        <a:t>&lt;Nom d’état&gt;</a:t>
                      </a:r>
                      <a:endParaRPr lang="fr-FR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/>
                        <a:t>Entry/</a:t>
                      </a:r>
                    </a:p>
                    <a:p>
                      <a:pPr algn="ctr"/>
                      <a:r>
                        <a:rPr lang="fr-FR" u="none" dirty="0" smtClean="0"/>
                        <a:t>Do/</a:t>
                      </a:r>
                    </a:p>
                    <a:p>
                      <a:pPr algn="ctr"/>
                      <a:r>
                        <a:rPr lang="fr-FR" u="none" dirty="0" smtClean="0"/>
                        <a:t>Exit/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737758" y="4561337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 4"/>
          <p:cNvGrpSpPr/>
          <p:nvPr/>
        </p:nvGrpSpPr>
        <p:grpSpPr>
          <a:xfrm>
            <a:off x="1737758" y="5661293"/>
            <a:ext cx="457200" cy="457200"/>
            <a:chOff x="1502229" y="5678943"/>
            <a:chExt cx="457200" cy="457200"/>
          </a:xfrm>
        </p:grpSpPr>
        <p:sp>
          <p:nvSpPr>
            <p:cNvPr id="20" name="Oval 19"/>
            <p:cNvSpPr/>
            <p:nvPr/>
          </p:nvSpPr>
          <p:spPr>
            <a:xfrm>
              <a:off x="1502229" y="5678943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565071" y="5753532"/>
              <a:ext cx="320040" cy="32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V="1">
            <a:off x="2194958" y="4789937"/>
            <a:ext cx="1033151" cy="1552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39936" y="5892708"/>
            <a:ext cx="986346" cy="917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274112" y="2846526"/>
            <a:ext cx="2189018" cy="8174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&lt;Nom d’état&gt;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714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64776" y="1468318"/>
            <a:ext cx="8862448" cy="3921369"/>
          </a:xfrm>
          <a:prstGeom prst="rect">
            <a:avLst/>
          </a:prstGeom>
          <a:solidFill>
            <a:schemeClr val="accent1">
              <a:lumMod val="60000"/>
              <a:lumOff val="40000"/>
              <a:alpha val="13000"/>
            </a:schemeClr>
          </a:solidFill>
          <a:ln w="12700">
            <a:solidFill>
              <a:schemeClr val="accent5">
                <a:lumMod val="75000"/>
                <a:alpha val="3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8176" y="2028616"/>
            <a:ext cx="7795648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8800" b="1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Forte" panose="03060902040502070203" pitchFamily="66" charset="0"/>
                <a:cs typeface="Raavi" panose="020B0502040204020203" pitchFamily="34" charset="0"/>
              </a:rPr>
              <a:t>Cas d’utilisation</a:t>
            </a:r>
            <a:endParaRPr lang="fr-FR" sz="5400" b="1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  <a:latin typeface="Forte" panose="03060902040502070203" pitchFamily="66" charset="0"/>
              <a:cs typeface="Raav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686" y="153617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Diagrammes: 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63585" y="2263758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Rappel</a:t>
            </a:r>
            <a:endParaRPr lang="fr-FR" sz="2400" b="1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5545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15" name="content_header"/>
          <p:cNvGraphicFramePr/>
          <p:nvPr>
            <p:extLst/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30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2737" y="1070953"/>
            <a:ext cx="11626527" cy="553998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solidFill>
                  <a:srgbClr val="C00000"/>
                </a:solidFill>
              </a:rPr>
              <a:t>Transition:</a:t>
            </a:r>
            <a:endParaRPr lang="fr-FR" sz="2000" b="1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" y="1195552"/>
            <a:ext cx="3048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189" y="56324"/>
            <a:ext cx="406349" cy="406349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57491837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2737" y="1722434"/>
            <a:ext cx="11626527" cy="1237262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Syntaxe:</a:t>
            </a:r>
          </a:p>
          <a:p>
            <a:pPr marL="7938">
              <a:lnSpc>
                <a:spcPct val="120000"/>
              </a:lnSpc>
            </a:pPr>
            <a:r>
              <a:rPr lang="fr-FR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événement [</a:t>
            </a:r>
            <a:r>
              <a:rPr lang="fr-FR" i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condition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]  / action</a:t>
            </a:r>
          </a:p>
          <a:p>
            <a:pPr marL="7938">
              <a:lnSpc>
                <a:spcPct val="120000"/>
              </a:lnSpc>
            </a:pPr>
            <a:endParaRPr lang="fr-FR" sz="600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7938">
              <a:lnSpc>
                <a:spcPct val="120000"/>
              </a:lnSpc>
            </a:pPr>
            <a:r>
              <a:rPr lang="fr-FR" dirty="0" smtClean="0">
                <a:cs typeface="Arial" panose="020B0604020202020204" pitchFamily="34" charset="0"/>
              </a:rPr>
              <a:t>Lorsque l’événement se produit, si la  condition est vérifiée, alors l’action est effectue.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715218"/>
              </p:ext>
            </p:extLst>
          </p:nvPr>
        </p:nvGraphicFramePr>
        <p:xfrm>
          <a:off x="2191907" y="3184553"/>
          <a:ext cx="1772557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557"/>
              </a:tblGrid>
              <a:tr h="259322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/>
                        <a:t>Etat1</a:t>
                      </a:r>
                      <a:endParaRPr lang="fr-FR" u="none" dirty="0"/>
                    </a:p>
                  </a:txBody>
                  <a:tcPr/>
                </a:tc>
              </a:tr>
              <a:tr h="132574">
                <a:tc>
                  <a:txBody>
                    <a:bodyPr/>
                    <a:lstStyle/>
                    <a:p>
                      <a:pPr algn="ctr"/>
                      <a:endParaRPr lang="fr-FR" sz="6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757463"/>
              </p:ext>
            </p:extLst>
          </p:nvPr>
        </p:nvGraphicFramePr>
        <p:xfrm>
          <a:off x="8271578" y="3151901"/>
          <a:ext cx="1772557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557"/>
              </a:tblGrid>
              <a:tr h="259322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/>
                        <a:t>Etat2</a:t>
                      </a:r>
                      <a:endParaRPr lang="fr-FR" u="none" dirty="0"/>
                    </a:p>
                  </a:txBody>
                  <a:tcPr/>
                </a:tc>
              </a:tr>
              <a:tr h="132574">
                <a:tc>
                  <a:txBody>
                    <a:bodyPr/>
                    <a:lstStyle/>
                    <a:p>
                      <a:pPr algn="ctr"/>
                      <a:endParaRPr lang="fr-FR" sz="600" u="none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23" idx="3"/>
            <a:endCxn id="24" idx="1"/>
          </p:cNvCxnSpPr>
          <p:nvPr/>
        </p:nvCxnSpPr>
        <p:spPr>
          <a:xfrm flipV="1">
            <a:off x="3964464" y="3426221"/>
            <a:ext cx="4307114" cy="3265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19638" y="3046823"/>
            <a:ext cx="315272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938">
              <a:lnSpc>
                <a:spcPct val="120000"/>
              </a:lnSpc>
            </a:pPr>
            <a:r>
              <a:rPr lang="fr-FR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événement [</a:t>
            </a:r>
            <a:r>
              <a:rPr lang="fr-FR" i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condition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]  / action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9936" y="3860184"/>
            <a:ext cx="11169328" cy="424732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Transition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conditionnelle (point de choix):</a:t>
            </a:r>
            <a:endParaRPr lang="fr-FR" b="1" dirty="0" smtClean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510318"/>
              </p:ext>
            </p:extLst>
          </p:nvPr>
        </p:nvGraphicFramePr>
        <p:xfrm>
          <a:off x="739936" y="4482507"/>
          <a:ext cx="1772557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557"/>
              </a:tblGrid>
              <a:tr h="259322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/>
                        <a:t>Etat1</a:t>
                      </a:r>
                      <a:endParaRPr lang="fr-FR" u="none" dirty="0"/>
                    </a:p>
                  </a:txBody>
                  <a:tcPr/>
                </a:tc>
              </a:tr>
              <a:tr h="132574">
                <a:tc>
                  <a:txBody>
                    <a:bodyPr/>
                    <a:lstStyle/>
                    <a:p>
                      <a:pPr algn="ctr"/>
                      <a:endParaRPr lang="fr-FR" sz="6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48612"/>
              </p:ext>
            </p:extLst>
          </p:nvPr>
        </p:nvGraphicFramePr>
        <p:xfrm>
          <a:off x="8293599" y="4445245"/>
          <a:ext cx="1772557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557"/>
              </a:tblGrid>
              <a:tr h="259322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/>
                        <a:t>Etat2</a:t>
                      </a:r>
                      <a:endParaRPr lang="fr-FR" u="none" dirty="0"/>
                    </a:p>
                  </a:txBody>
                  <a:tcPr/>
                </a:tc>
              </a:tr>
              <a:tr h="132574">
                <a:tc>
                  <a:txBody>
                    <a:bodyPr/>
                    <a:lstStyle/>
                    <a:p>
                      <a:pPr algn="ctr"/>
                      <a:endParaRPr lang="fr-FR" sz="600" u="none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endCxn id="19" idx="1"/>
          </p:cNvCxnSpPr>
          <p:nvPr/>
        </p:nvCxnSpPr>
        <p:spPr>
          <a:xfrm flipV="1">
            <a:off x="4519638" y="4719565"/>
            <a:ext cx="3773961" cy="572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93911" y="4339970"/>
            <a:ext cx="1204176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938">
              <a:lnSpc>
                <a:spcPct val="120000"/>
              </a:lnSpc>
            </a:pPr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[</a:t>
            </a:r>
            <a:r>
              <a:rPr lang="fr-FR" i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condition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]</a:t>
            </a:r>
            <a:endParaRPr lang="fr-FR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6576"/>
              </p:ext>
            </p:extLst>
          </p:nvPr>
        </p:nvGraphicFramePr>
        <p:xfrm>
          <a:off x="3391559" y="5611091"/>
          <a:ext cx="1772557" cy="552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557"/>
              </a:tblGrid>
              <a:tr h="369884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/>
                        <a:t>Etat3</a:t>
                      </a:r>
                      <a:endParaRPr lang="fr-FR" u="none" dirty="0"/>
                    </a:p>
                  </a:txBody>
                  <a:tcPr/>
                </a:tc>
              </a:tr>
              <a:tr h="132574">
                <a:tc>
                  <a:txBody>
                    <a:bodyPr/>
                    <a:lstStyle/>
                    <a:p>
                      <a:pPr algn="ctr"/>
                      <a:endParaRPr lang="fr-FR" sz="600" u="none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4264656" y="5001857"/>
            <a:ext cx="13181" cy="60923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73920" y="5025209"/>
            <a:ext cx="6979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938">
              <a:lnSpc>
                <a:spcPct val="120000"/>
              </a:lnSpc>
            </a:pPr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[</a:t>
            </a:r>
            <a:r>
              <a:rPr lang="fr-FR" i="1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else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]</a:t>
            </a:r>
            <a:endParaRPr lang="fr-FR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0" name="Flowchart: Process 29"/>
          <p:cNvSpPr/>
          <p:nvPr/>
        </p:nvSpPr>
        <p:spPr>
          <a:xfrm rot="2699082">
            <a:off x="4081776" y="4560345"/>
            <a:ext cx="365760" cy="36576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1695" y="4742516"/>
            <a:ext cx="1504329" cy="2553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24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15" name="content_header"/>
          <p:cNvGraphicFramePr/>
          <p:nvPr>
            <p:extLst/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31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2737" y="984859"/>
            <a:ext cx="11626527" cy="553998"/>
            <a:chOff x="282737" y="1278777"/>
            <a:chExt cx="11626527" cy="553998"/>
          </a:xfrm>
        </p:grpSpPr>
        <p:sp>
          <p:nvSpPr>
            <p:cNvPr id="38" name="TextBox 37"/>
            <p:cNvSpPr txBox="1"/>
            <p:nvPr/>
          </p:nvSpPr>
          <p:spPr>
            <a:xfrm>
              <a:off x="282737" y="1278777"/>
              <a:ext cx="11626527" cy="55399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0000"/>
              </a:schemeClr>
            </a:solidFill>
            <a:ln>
              <a:solidFill>
                <a:schemeClr val="tx2">
                  <a:lumMod val="75000"/>
                  <a:alpha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747713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b="1" dirty="0" smtClean="0">
                  <a:solidFill>
                    <a:srgbClr val="C00000"/>
                  </a:solidFill>
                </a:rPr>
                <a:t>Exemple Pratique (Distributeur automatique):</a:t>
              </a:r>
              <a:endParaRPr lang="fr-FR" sz="2000" b="1" dirty="0">
                <a:solidFill>
                  <a:srgbClr val="C00000"/>
                </a:soli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936" y="1403376"/>
              <a:ext cx="304800" cy="3048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189" y="56324"/>
            <a:ext cx="406349" cy="406349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207125022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9502"/>
              </p:ext>
            </p:extLst>
          </p:nvPr>
        </p:nvGraphicFramePr>
        <p:xfrm>
          <a:off x="1877788" y="2141078"/>
          <a:ext cx="1073230" cy="8807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230"/>
              </a:tblGrid>
              <a:tr h="629831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/>
                        <a:t>inactif</a:t>
                      </a:r>
                      <a:endParaRPr lang="fr-FR" u="none" dirty="0"/>
                    </a:p>
                  </a:txBody>
                  <a:tcPr/>
                </a:tc>
              </a:tr>
              <a:tr h="250955">
                <a:tc>
                  <a:txBody>
                    <a:bodyPr/>
                    <a:lstStyle/>
                    <a:p>
                      <a:pPr algn="ctr"/>
                      <a:endParaRPr lang="fr-FR" sz="6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45217"/>
              </p:ext>
            </p:extLst>
          </p:nvPr>
        </p:nvGraphicFramePr>
        <p:xfrm>
          <a:off x="6611916" y="2070248"/>
          <a:ext cx="4509367" cy="9761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9367"/>
              </a:tblGrid>
              <a:tr h="396981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err="1" smtClean="0"/>
                        <a:t>CarteValidée</a:t>
                      </a:r>
                      <a:endParaRPr lang="fr-FR" u="none" dirty="0"/>
                    </a:p>
                  </a:txBody>
                  <a:tcPr/>
                </a:tc>
              </a:tr>
              <a:tr h="405555">
                <a:tc>
                  <a:txBody>
                    <a:bodyPr/>
                    <a:lstStyle/>
                    <a:p>
                      <a:pPr algn="l"/>
                      <a:r>
                        <a:rPr lang="fr-FR" sz="1600" b="1" u="none" dirty="0" smtClean="0"/>
                        <a:t>Entry/ </a:t>
                      </a:r>
                      <a:r>
                        <a:rPr lang="fr-FR" sz="1600" u="none" dirty="0" err="1" smtClean="0"/>
                        <a:t>nbEssais</a:t>
                      </a:r>
                      <a:r>
                        <a:rPr lang="fr-FR" sz="1600" u="none" baseline="0" dirty="0" smtClean="0"/>
                        <a:t> = 0</a:t>
                      </a:r>
                    </a:p>
                    <a:p>
                      <a:pPr algn="l"/>
                      <a:r>
                        <a:rPr lang="fr-FR" sz="1600" b="1" u="none" baseline="0" dirty="0" err="1" smtClean="0"/>
                        <a:t>SaisirCode</a:t>
                      </a:r>
                      <a:r>
                        <a:rPr lang="fr-FR" sz="1600" u="none" baseline="0" dirty="0" smtClean="0"/>
                        <a:t>[Code erroné] / </a:t>
                      </a:r>
                      <a:r>
                        <a:rPr lang="fr-FR" sz="1600" u="none" baseline="0" dirty="0" err="1" smtClean="0"/>
                        <a:t>nbEssais</a:t>
                      </a:r>
                      <a:r>
                        <a:rPr lang="fr-FR" sz="1600" u="none" baseline="0" dirty="0" smtClean="0"/>
                        <a:t>++</a:t>
                      </a:r>
                      <a:endParaRPr lang="fr-FR" sz="1800" u="none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972232" y="2359023"/>
            <a:ext cx="3639684" cy="5306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87943" y="2003348"/>
            <a:ext cx="233737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938">
              <a:lnSpc>
                <a:spcPct val="120000"/>
              </a:lnSpc>
            </a:pP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InsererCarte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[Carte valide]</a:t>
            </a:r>
            <a:endParaRPr lang="fr-FR" sz="16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2737" y="2449609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Arrow Connector 5"/>
          <p:cNvCxnSpPr>
            <a:stCxn id="18" idx="6"/>
            <a:endCxn id="23" idx="1"/>
          </p:cNvCxnSpPr>
          <p:nvPr/>
        </p:nvCxnSpPr>
        <p:spPr>
          <a:xfrm flipV="1">
            <a:off x="557057" y="2581471"/>
            <a:ext cx="1320731" cy="529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0618" y="2178906"/>
            <a:ext cx="82939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938">
              <a:lnSpc>
                <a:spcPct val="120000"/>
              </a:lnSpc>
            </a:pP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allumer</a:t>
            </a:r>
            <a:endParaRPr lang="fr-FR" sz="16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7" name="Curved Down Arrow 36"/>
          <p:cNvSpPr/>
          <p:nvPr/>
        </p:nvSpPr>
        <p:spPr>
          <a:xfrm flipH="1">
            <a:off x="2167890" y="1970729"/>
            <a:ext cx="457200" cy="160020"/>
          </a:xfrm>
          <a:prstGeom prst="curvedDown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2689" y="1584612"/>
            <a:ext cx="371300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938">
              <a:lnSpc>
                <a:spcPct val="120000"/>
              </a:lnSpc>
            </a:pP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InsererCarte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[Carte invalide]  </a:t>
            </a:r>
            <a:r>
              <a:rPr lang="fr-FR" sz="16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/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rendreCarte</a:t>
            </a:r>
            <a:endParaRPr lang="fr-FR" sz="16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28554" y="2706003"/>
            <a:ext cx="294157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938">
              <a:lnSpc>
                <a:spcPct val="120000"/>
              </a:lnSpc>
            </a:pP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When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nbEssais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= 3) /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avalerCarte</a:t>
            </a:r>
            <a:endParaRPr lang="fr-FR" sz="16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>
            <a:stCxn id="24" idx="2"/>
          </p:cNvCxnSpPr>
          <p:nvPr/>
        </p:nvCxnSpPr>
        <p:spPr>
          <a:xfrm flipH="1">
            <a:off x="8853054" y="3046349"/>
            <a:ext cx="13545" cy="224147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856198" y="3802317"/>
            <a:ext cx="214885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938">
              <a:lnSpc>
                <a:spcPct val="120000"/>
              </a:lnSpc>
            </a:pP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SaisirCode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[Code valide]</a:t>
            </a:r>
            <a:endParaRPr lang="fr-FR" sz="16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947523" y="2777759"/>
            <a:ext cx="3664393" cy="215"/>
          </a:xfrm>
          <a:prstGeom prst="straightConnector1">
            <a:avLst/>
          </a:prstGeom>
          <a:ln>
            <a:headEnd type="arrow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57057" y="3429000"/>
            <a:ext cx="1728943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286000" y="3046350"/>
            <a:ext cx="0" cy="382650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82736" y="3291840"/>
            <a:ext cx="274320" cy="2743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val 52"/>
          <p:cNvSpPr/>
          <p:nvPr/>
        </p:nvSpPr>
        <p:spPr>
          <a:xfrm>
            <a:off x="328456" y="334197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79453"/>
              </p:ext>
            </p:extLst>
          </p:nvPr>
        </p:nvGraphicFramePr>
        <p:xfrm>
          <a:off x="1032921" y="5126182"/>
          <a:ext cx="2452477" cy="799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2477"/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/>
                        <a:t>Transaction</a:t>
                      </a:r>
                      <a:endParaRPr lang="fr-FR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97231">
                <a:tc>
                  <a:txBody>
                    <a:bodyPr/>
                    <a:lstStyle/>
                    <a:p>
                      <a:pPr algn="l"/>
                      <a:r>
                        <a:rPr lang="fr-FR" sz="1600" b="1" u="none" dirty="0" smtClean="0"/>
                        <a:t>Entry/ </a:t>
                      </a:r>
                      <a:r>
                        <a:rPr lang="fr-FR" sz="1600" u="none" dirty="0" err="1" smtClean="0"/>
                        <a:t>rendreCarte</a:t>
                      </a:r>
                      <a:endParaRPr lang="fr-FR" sz="1600" u="none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3473996" y="5467721"/>
            <a:ext cx="4187568" cy="215"/>
          </a:xfrm>
          <a:prstGeom prst="straightConnector1">
            <a:avLst/>
          </a:prstGeom>
          <a:ln>
            <a:headEnd type="arrow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22938"/>
              </p:ext>
            </p:extLst>
          </p:nvPr>
        </p:nvGraphicFramePr>
        <p:xfrm>
          <a:off x="7640360" y="5343241"/>
          <a:ext cx="2452477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2477"/>
              </a:tblGrid>
              <a:tr h="229623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err="1" smtClean="0"/>
                        <a:t>CodeValidé</a:t>
                      </a:r>
                      <a:endParaRPr lang="fr-FR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7629">
                <a:tc>
                  <a:txBody>
                    <a:bodyPr/>
                    <a:lstStyle/>
                    <a:p>
                      <a:pPr algn="l"/>
                      <a:endParaRPr lang="fr-FR" sz="600" u="none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3843606" y="5112264"/>
            <a:ext cx="350576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938">
              <a:lnSpc>
                <a:spcPct val="120000"/>
              </a:lnSpc>
            </a:pP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ChoisirMontant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/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demanderAutorisation</a:t>
            </a:r>
            <a:endParaRPr lang="fr-FR" sz="16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783535" y="3018639"/>
            <a:ext cx="147" cy="2103120"/>
          </a:xfrm>
          <a:prstGeom prst="straightConnector1">
            <a:avLst/>
          </a:prstGeom>
          <a:ln>
            <a:headEnd type="arrow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2419198" y="3018639"/>
            <a:ext cx="147" cy="2103120"/>
          </a:xfrm>
          <a:prstGeom prst="straightConnector1">
            <a:avLst/>
          </a:prstGeom>
          <a:ln>
            <a:headEnd type="arrow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741970" y="3816112"/>
            <a:ext cx="346691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938">
              <a:lnSpc>
                <a:spcPct val="120000"/>
              </a:lnSpc>
            </a:pP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Autorisation [accordée] /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délivrerBillets</a:t>
            </a:r>
            <a:endParaRPr lang="fr-FR" sz="16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2868" y="3802317"/>
            <a:ext cx="201843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938">
              <a:lnSpc>
                <a:spcPct val="120000"/>
              </a:lnSpc>
            </a:pP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Autorisation [refusée]</a:t>
            </a:r>
            <a:endParaRPr lang="fr-FR" sz="16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6763" y="2512023"/>
            <a:ext cx="897169" cy="3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938">
              <a:lnSpc>
                <a:spcPct val="120000"/>
              </a:lnSpc>
            </a:pP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éteindre</a:t>
            </a:r>
            <a:endParaRPr lang="fr-FR" sz="16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0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64776" y="1468318"/>
            <a:ext cx="8862448" cy="3921369"/>
          </a:xfrm>
          <a:prstGeom prst="rect">
            <a:avLst/>
          </a:prstGeom>
          <a:solidFill>
            <a:schemeClr val="accent1">
              <a:lumMod val="60000"/>
              <a:lumOff val="40000"/>
              <a:alpha val="13000"/>
            </a:schemeClr>
          </a:solidFill>
          <a:ln w="12700">
            <a:solidFill>
              <a:schemeClr val="accent5">
                <a:lumMod val="75000"/>
                <a:alpha val="3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8176" y="2321005"/>
            <a:ext cx="7795648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3800" b="1" dirty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Forte" panose="03060902040502070203" pitchFamily="66" charset="0"/>
                <a:cs typeface="Raavi" panose="020B0502040204020203" pitchFamily="34" charset="0"/>
              </a:rPr>
              <a:t>d’activités</a:t>
            </a:r>
            <a:endParaRPr lang="fr-FR" sz="7200" b="1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  <a:latin typeface="Forte" panose="03060902040502070203" pitchFamily="66" charset="0"/>
              <a:cs typeface="Raav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686" y="153617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Diagrammes: 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36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" name="content_header"/>
          <p:cNvGraphicFramePr/>
          <p:nvPr>
            <p:extLst>
              <p:ext uri="{D42A27DB-BD31-4B8C-83A1-F6EECF244321}">
                <p14:modId xmlns:p14="http://schemas.microsoft.com/office/powerpoint/2010/main" val="1587664557"/>
              </p:ext>
            </p:extLst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33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2737" y="1278777"/>
            <a:ext cx="11626527" cy="553998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C00000"/>
                </a:solidFill>
              </a:rPr>
              <a:t>Définition: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" y="1403376"/>
            <a:ext cx="304800" cy="304800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1500746968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2736" y="2043515"/>
            <a:ext cx="11626527" cy="1938992"/>
          </a:xfrm>
          <a:prstGeom prst="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solidFill>
              <a:schemeClr val="bg2">
                <a:lumMod val="75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407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/>
              <a:t>Les diagrammes d'activité </a:t>
            </a:r>
            <a:r>
              <a:rPr lang="fr-FR" sz="1600" dirty="0" smtClean="0"/>
              <a:t>offrent </a:t>
            </a:r>
            <a:r>
              <a:rPr lang="fr-FR" sz="1600" dirty="0"/>
              <a:t>une manière graphique et </a:t>
            </a:r>
            <a:r>
              <a:rPr lang="fr-FR" sz="1600" dirty="0" smtClean="0"/>
              <a:t>non ambiguë </a:t>
            </a:r>
            <a:r>
              <a:rPr lang="fr-FR" sz="1600" dirty="0"/>
              <a:t>pour modéliser les </a:t>
            </a:r>
            <a:r>
              <a:rPr lang="fr-FR" sz="1600" dirty="0" smtClean="0"/>
              <a:t>traitements.</a:t>
            </a:r>
          </a:p>
          <a:p>
            <a:pPr marL="131127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Comportement </a:t>
            </a:r>
            <a:r>
              <a:rPr lang="fr-FR" sz="1600" b="1" dirty="0">
                <a:solidFill>
                  <a:schemeClr val="accent1">
                    <a:lumMod val="50000"/>
                  </a:schemeClr>
                </a:solidFill>
              </a:rPr>
              <a:t>d'une </a:t>
            </a:r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méthode.</a:t>
            </a:r>
            <a:endParaRPr lang="fr-F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131127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b="1" dirty="0">
                <a:solidFill>
                  <a:schemeClr val="accent1">
                    <a:lumMod val="50000"/>
                  </a:schemeClr>
                </a:solidFill>
              </a:rPr>
              <a:t>Déroulement d'un cas </a:t>
            </a:r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d'utilisation.</a:t>
            </a:r>
          </a:p>
          <a:p>
            <a:pPr marL="85407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/>
              <a:t>Une activité représente une exécution d'un mécanisme, </a:t>
            </a:r>
            <a:r>
              <a:rPr lang="fr-FR" sz="1600" dirty="0" smtClean="0"/>
              <a:t>un déroulement </a:t>
            </a:r>
            <a:r>
              <a:rPr lang="fr-FR" sz="1600" dirty="0"/>
              <a:t>d'étapes séquentielles. Le passage d'une activité à </a:t>
            </a:r>
            <a:r>
              <a:rPr lang="fr-FR" sz="1600" dirty="0" smtClean="0"/>
              <a:t>l'autre autre </a:t>
            </a:r>
            <a:r>
              <a:rPr lang="fr-FR" sz="1600" dirty="0"/>
              <a:t>est matérialisé par une transition.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381549" y="5074122"/>
            <a:ext cx="7428902" cy="979139"/>
            <a:chOff x="1440874" y="5008812"/>
            <a:chExt cx="7428902" cy="979139"/>
          </a:xfrm>
        </p:grpSpPr>
        <p:sp>
          <p:nvSpPr>
            <p:cNvPr id="21" name="TextBox 20"/>
            <p:cNvSpPr txBox="1"/>
            <p:nvPr/>
          </p:nvSpPr>
          <p:spPr>
            <a:xfrm>
              <a:off x="1440874" y="5230821"/>
              <a:ext cx="7428902" cy="75713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7000"/>
              </a:schemeClr>
            </a:solidFill>
            <a:ln>
              <a:solidFill>
                <a:schemeClr val="accent6">
                  <a:lumMod val="75000"/>
                  <a:alpha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465138" lvl="1">
                <a:lnSpc>
                  <a:spcPct val="120000"/>
                </a:lnSpc>
                <a:tabLst>
                  <a:tab pos="396875" algn="l"/>
                </a:tabLst>
              </a:pPr>
              <a:r>
                <a:rPr lang="fr-FR" dirty="0"/>
                <a:t>Ces diagrammes sont assez semblables aux </a:t>
              </a:r>
              <a:r>
                <a:rPr lang="fr-FR" dirty="0" smtClean="0"/>
                <a:t>états transitions </a:t>
              </a:r>
              <a:r>
                <a:rPr lang="fr-FR" dirty="0"/>
                <a:t>mais </a:t>
              </a:r>
              <a:r>
                <a:rPr lang="fr-FR" dirty="0" smtClean="0"/>
                <a:t>avec une </a:t>
              </a:r>
              <a:r>
                <a:rPr lang="fr-FR" dirty="0"/>
                <a:t>interprétation </a:t>
              </a:r>
              <a:r>
                <a:rPr lang="fr-FR" dirty="0" smtClean="0"/>
                <a:t>différente</a:t>
              </a:r>
              <a:r>
                <a:rPr lang="fr-FR" dirty="0"/>
                <a:t>.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729" y="5008812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323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" name="content_header"/>
          <p:cNvGraphicFramePr/>
          <p:nvPr>
            <p:extLst/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34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2737" y="1278777"/>
            <a:ext cx="11626527" cy="553998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solidFill>
                  <a:srgbClr val="C00000"/>
                </a:solidFill>
              </a:rPr>
              <a:t>Présentation Graphique:</a:t>
            </a:r>
            <a:endParaRPr lang="fr-FR" sz="2000" b="1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" y="1403376"/>
            <a:ext cx="304800" cy="304800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2432399118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14620"/>
              </p:ext>
            </p:extLst>
          </p:nvPr>
        </p:nvGraphicFramePr>
        <p:xfrm>
          <a:off x="1015595" y="3265987"/>
          <a:ext cx="3225800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/>
                        <a:t>&lt;Nom d’état&gt;</a:t>
                      </a:r>
                      <a:endParaRPr lang="fr-FR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/>
                        <a:t>Entry/ </a:t>
                      </a:r>
                      <a:r>
                        <a:rPr lang="fr-FR" b="1" i="1" u="none" dirty="0" smtClean="0"/>
                        <a:t>x</a:t>
                      </a:r>
                    </a:p>
                    <a:p>
                      <a:pPr algn="ctr"/>
                      <a:r>
                        <a:rPr lang="fr-FR" u="none" dirty="0" smtClean="0"/>
                        <a:t>Do/     </a:t>
                      </a:r>
                      <a:r>
                        <a:rPr lang="fr-FR" b="1" i="1" u="none" dirty="0" smtClean="0"/>
                        <a:t>y</a:t>
                      </a:r>
                    </a:p>
                    <a:p>
                      <a:pPr algn="ctr"/>
                      <a:r>
                        <a:rPr lang="fr-FR" u="none" dirty="0" smtClean="0"/>
                        <a:t>Exit/    </a:t>
                      </a:r>
                      <a:r>
                        <a:rPr lang="fr-FR" b="1" i="1" u="none" dirty="0" smtClean="0"/>
                        <a:t>z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5347855" y="3941317"/>
            <a:ext cx="2701636" cy="1"/>
          </a:xfrm>
          <a:prstGeom prst="straightConnector1">
            <a:avLst/>
          </a:prstGeom>
          <a:ln w="63500" cmpd="dbl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732226" y="3532608"/>
            <a:ext cx="2189018" cy="8174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</a:t>
            </a:r>
            <a:r>
              <a:rPr lang="fr-FR" b="1" i="1" dirty="0" smtClean="0"/>
              <a:t>x y z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2284790" y="2904483"/>
            <a:ext cx="56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Etat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48722" y="3142494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Activité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2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" name="content_header"/>
          <p:cNvGraphicFramePr/>
          <p:nvPr>
            <p:extLst/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35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2737" y="1278777"/>
            <a:ext cx="11626527" cy="553998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solidFill>
                  <a:srgbClr val="C00000"/>
                </a:solidFill>
              </a:rPr>
              <a:t>Partitions:</a:t>
            </a:r>
            <a:endParaRPr lang="fr-FR" sz="2000" b="1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" y="1403376"/>
            <a:ext cx="304800" cy="304800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/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17327"/>
              </p:ext>
            </p:extLst>
          </p:nvPr>
        </p:nvGraphicFramePr>
        <p:xfrm>
          <a:off x="1120509" y="2753372"/>
          <a:ext cx="9959208" cy="2054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9736"/>
                <a:gridCol w="3319736"/>
                <a:gridCol w="3319736"/>
              </a:tblGrid>
              <a:tr h="453404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/>
                        <a:t>&lt;Acteur 1&gt;</a:t>
                      </a:r>
                      <a:endParaRPr lang="fr-FR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none" dirty="0" smtClean="0"/>
                        <a:t>&lt;Acteur 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none" dirty="0" smtClean="0"/>
                        <a:t>&lt;Acteur 3&gt;</a:t>
                      </a:r>
                    </a:p>
                  </a:txBody>
                  <a:tcPr/>
                </a:tc>
              </a:tr>
              <a:tr h="1600754">
                <a:tc>
                  <a:txBody>
                    <a:bodyPr/>
                    <a:lstStyle/>
                    <a:p>
                      <a:pPr algn="ctr"/>
                      <a:endParaRPr lang="fr-FR" b="1" i="1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i="1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i="1" u="none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1294534" y="3343575"/>
            <a:ext cx="8710622" cy="1240117"/>
            <a:chOff x="1252970" y="4673604"/>
            <a:chExt cx="8710622" cy="1240117"/>
          </a:xfrm>
        </p:grpSpPr>
        <p:sp>
          <p:nvSpPr>
            <p:cNvPr id="26" name="Rounded Rectangle 25"/>
            <p:cNvSpPr/>
            <p:nvPr/>
          </p:nvSpPr>
          <p:spPr>
            <a:xfrm>
              <a:off x="2848021" y="4673604"/>
              <a:ext cx="1229741" cy="40208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&lt;</a:t>
              </a:r>
              <a:r>
                <a:rPr lang="fr-FR" sz="1400" b="1" i="1" dirty="0" smtClean="0"/>
                <a:t>activité 1</a:t>
              </a:r>
              <a:r>
                <a:rPr lang="fr-FR" sz="1400" dirty="0" smtClean="0"/>
                <a:t>&gt;</a:t>
              </a:r>
              <a:endParaRPr lang="fr-FR" sz="14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33851" y="4673604"/>
              <a:ext cx="1229741" cy="40208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&lt;</a:t>
              </a:r>
              <a:r>
                <a:rPr lang="fr-FR" sz="1400" b="1" i="1" dirty="0" smtClean="0"/>
                <a:t>activité 3</a:t>
              </a:r>
              <a:r>
                <a:rPr lang="fr-FR" sz="1400" dirty="0" smtClean="0"/>
                <a:t>&gt;</a:t>
              </a:r>
              <a:endParaRPr lang="fr-FR" sz="14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953688" y="5278581"/>
              <a:ext cx="1229741" cy="40208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&lt;</a:t>
              </a:r>
              <a:r>
                <a:rPr lang="fr-FR" sz="1400" b="1" i="1" dirty="0" smtClean="0"/>
                <a:t>activité 2</a:t>
              </a:r>
              <a:r>
                <a:rPr lang="fr-FR" sz="1400" dirty="0" smtClean="0"/>
                <a:t>&gt;</a:t>
              </a:r>
              <a:endParaRPr lang="fr-FR" sz="14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252970" y="4735403"/>
              <a:ext cx="274320" cy="2743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Straight Arrow Connector 29"/>
            <p:cNvCxnSpPr>
              <a:stCxn id="29" idx="6"/>
            </p:cNvCxnSpPr>
            <p:nvPr/>
          </p:nvCxnSpPr>
          <p:spPr>
            <a:xfrm flipV="1">
              <a:off x="1527290" y="4867265"/>
              <a:ext cx="1320731" cy="5298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2"/>
            </p:cNvCxnSpPr>
            <p:nvPr/>
          </p:nvCxnSpPr>
          <p:spPr>
            <a:xfrm>
              <a:off x="9348722" y="5075687"/>
              <a:ext cx="1011" cy="571166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9211562" y="5639401"/>
              <a:ext cx="274320" cy="274320"/>
              <a:chOff x="1252969" y="5577634"/>
              <a:chExt cx="274320" cy="27432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252969" y="5577634"/>
                <a:ext cx="274320" cy="27432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312544" y="5627764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36" name="Elbow Connector 35"/>
            <p:cNvCxnSpPr>
              <a:stCxn id="26" idx="3"/>
              <a:endCxn id="28" idx="1"/>
            </p:cNvCxnSpPr>
            <p:nvPr/>
          </p:nvCxnSpPr>
          <p:spPr>
            <a:xfrm>
              <a:off x="4077762" y="4874646"/>
              <a:ext cx="1875926" cy="604977"/>
            </a:xfrm>
            <a:prstGeom prst="bentConnector3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28" idx="3"/>
              <a:endCxn id="27" idx="1"/>
            </p:cNvCxnSpPr>
            <p:nvPr/>
          </p:nvCxnSpPr>
          <p:spPr>
            <a:xfrm flipV="1">
              <a:off x="7183429" y="4874646"/>
              <a:ext cx="1550422" cy="604977"/>
            </a:xfrm>
            <a:prstGeom prst="bentConnector3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82736" y="1932675"/>
            <a:ext cx="11626527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solidFill>
              <a:schemeClr val="bg2">
                <a:lumMod val="75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407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/>
              <a:t>Les partitions permettent d'attribuer les activités à des </a:t>
            </a:r>
            <a:r>
              <a:rPr lang="fr-FR" sz="1600" dirty="0" smtClean="0"/>
              <a:t>éléments particuliers </a:t>
            </a:r>
            <a:r>
              <a:rPr lang="fr-FR" sz="1600" dirty="0"/>
              <a:t>du modèle.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032164" y="5380058"/>
            <a:ext cx="10127673" cy="645615"/>
            <a:chOff x="91489" y="5009938"/>
            <a:chExt cx="10127673" cy="645615"/>
          </a:xfrm>
        </p:grpSpPr>
        <p:sp>
          <p:nvSpPr>
            <p:cNvPr id="40" name="TextBox 39"/>
            <p:cNvSpPr txBox="1"/>
            <p:nvPr/>
          </p:nvSpPr>
          <p:spPr>
            <a:xfrm>
              <a:off x="91489" y="5230821"/>
              <a:ext cx="10127673" cy="42473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7000"/>
              </a:schemeClr>
            </a:solidFill>
            <a:ln>
              <a:solidFill>
                <a:schemeClr val="accent6">
                  <a:lumMod val="75000"/>
                  <a:alpha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465138" lvl="1">
                <a:lnSpc>
                  <a:spcPct val="120000"/>
                </a:lnSpc>
                <a:tabLst>
                  <a:tab pos="396875" algn="l"/>
                </a:tabLst>
              </a:pPr>
              <a:r>
                <a:rPr lang="fr-FR" dirty="0"/>
                <a:t>Une partition peut elle-même être décomposée en sous-partitions (</a:t>
              </a:r>
              <a:r>
                <a:rPr lang="fr-FR" b="1" i="1" dirty="0">
                  <a:solidFill>
                    <a:schemeClr val="accent1">
                      <a:lumMod val="50000"/>
                    </a:schemeClr>
                  </a:solidFill>
                </a:rPr>
                <a:t>Partitions multidimensionnelles</a:t>
              </a:r>
              <a:r>
                <a:rPr lang="fr-FR" dirty="0"/>
                <a:t>).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70" y="5009938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818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" name="content_header"/>
          <p:cNvGraphicFramePr/>
          <p:nvPr>
            <p:extLst/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36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2737" y="1015537"/>
            <a:ext cx="11626527" cy="553998"/>
            <a:chOff x="282737" y="1278777"/>
            <a:chExt cx="11626527" cy="553998"/>
          </a:xfrm>
        </p:grpSpPr>
        <p:sp>
          <p:nvSpPr>
            <p:cNvPr id="38" name="TextBox 37"/>
            <p:cNvSpPr txBox="1"/>
            <p:nvPr/>
          </p:nvSpPr>
          <p:spPr>
            <a:xfrm>
              <a:off x="282737" y="1278777"/>
              <a:ext cx="11626527" cy="55399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0000"/>
              </a:schemeClr>
            </a:solidFill>
            <a:ln>
              <a:solidFill>
                <a:schemeClr val="tx2">
                  <a:lumMod val="75000"/>
                  <a:alpha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747713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b="1" dirty="0" smtClean="0">
                  <a:solidFill>
                    <a:srgbClr val="C00000"/>
                  </a:solidFill>
                </a:rPr>
                <a:t>Exemple Pratique:</a:t>
              </a:r>
              <a:endParaRPr lang="fr-FR" sz="2000" b="1" dirty="0">
                <a:solidFill>
                  <a:srgbClr val="C00000"/>
                </a:soli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936" y="1403376"/>
              <a:ext cx="304800" cy="304800"/>
            </a:xfrm>
            <a:prstGeom prst="rect">
              <a:avLst/>
            </a:prstGeom>
          </p:spPr>
        </p:pic>
      </p:grp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2270787660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800403"/>
              </p:ext>
            </p:extLst>
          </p:nvPr>
        </p:nvGraphicFramePr>
        <p:xfrm>
          <a:off x="282739" y="1676392"/>
          <a:ext cx="11626528" cy="4523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9334"/>
                <a:gridCol w="4862945"/>
                <a:gridCol w="2867891"/>
                <a:gridCol w="360218"/>
                <a:gridCol w="396140"/>
              </a:tblGrid>
              <a:tr h="346372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/>
                        <a:t>Client</a:t>
                      </a:r>
                      <a:endParaRPr lang="fr-FR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none" dirty="0" smtClean="0"/>
                        <a:t>Service comptable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u="none" dirty="0" smtClean="0"/>
                        <a:t>Service livraison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u="non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u="non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343">
                <a:tc rowSpan="2">
                  <a:txBody>
                    <a:bodyPr/>
                    <a:lstStyle/>
                    <a:p>
                      <a:pPr algn="ctr"/>
                      <a:endParaRPr lang="fr-FR" b="1" i="1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i="1" u="none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="1" i="1" u="none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0" u="sng" dirty="0" smtClean="0"/>
                        <a:t>Paris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b="0" i="0" u="none" dirty="0" smtClean="0"/>
                        <a:t>«</a:t>
                      </a:r>
                      <a:r>
                        <a:rPr lang="fr-FR" b="1" i="0" u="none" dirty="0" err="1" smtClean="0"/>
                        <a:t>attribute</a:t>
                      </a:r>
                      <a:r>
                        <a:rPr lang="fr-FR" b="0" i="0" u="none" dirty="0" smtClean="0"/>
                        <a:t>» </a:t>
                      </a:r>
                      <a:r>
                        <a:rPr lang="fr-FR" b="0" i="0" u="none" dirty="0" err="1" smtClean="0"/>
                        <a:t>siteExploitation</a:t>
                      </a:r>
                      <a:r>
                        <a:rPr lang="fr-FR" b="0" i="0" u="none" dirty="0" smtClean="0"/>
                        <a:t> : Localisation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2798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i="1" u="none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="1" i="1" u="none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0" u="sng" dirty="0" smtClean="0"/>
                        <a:t>Roubaix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1988854" y="2212646"/>
            <a:ext cx="1229741" cy="402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Valider commande</a:t>
            </a:r>
            <a:endParaRPr lang="fr-FR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4455295" y="4091857"/>
            <a:ext cx="1462622" cy="402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Valider paiement</a:t>
            </a:r>
            <a:endParaRPr lang="fr-FR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4455294" y="2154063"/>
            <a:ext cx="1229741" cy="402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 Commande</a:t>
            </a:r>
            <a:endParaRPr lang="fr-FR" sz="1400" dirty="0"/>
          </a:p>
        </p:txBody>
      </p:sp>
      <p:sp>
        <p:nvSpPr>
          <p:cNvPr id="29" name="Oval 28"/>
          <p:cNvSpPr/>
          <p:nvPr/>
        </p:nvSpPr>
        <p:spPr>
          <a:xfrm>
            <a:off x="394708" y="228182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Arrow Connector 29"/>
          <p:cNvCxnSpPr>
            <a:stCxn id="29" idx="6"/>
          </p:cNvCxnSpPr>
          <p:nvPr/>
        </p:nvCxnSpPr>
        <p:spPr>
          <a:xfrm flipV="1">
            <a:off x="669028" y="2413688"/>
            <a:ext cx="1320731" cy="529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097389" y="5744966"/>
            <a:ext cx="274320" cy="274320"/>
            <a:chOff x="1252969" y="5577634"/>
            <a:chExt cx="274320" cy="274320"/>
          </a:xfrm>
        </p:grpSpPr>
        <p:sp>
          <p:nvSpPr>
            <p:cNvPr id="32" name="Oval 31"/>
            <p:cNvSpPr/>
            <p:nvPr/>
          </p:nvSpPr>
          <p:spPr>
            <a:xfrm>
              <a:off x="1252969" y="5577634"/>
              <a:ext cx="274320" cy="274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Oval 33"/>
            <p:cNvSpPr/>
            <p:nvPr/>
          </p:nvSpPr>
          <p:spPr>
            <a:xfrm>
              <a:off x="1298689" y="5627764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6" name="Elbow Connector 35"/>
          <p:cNvCxnSpPr>
            <a:stCxn id="26" idx="3"/>
            <a:endCxn id="28" idx="1"/>
          </p:cNvCxnSpPr>
          <p:nvPr/>
        </p:nvCxnSpPr>
        <p:spPr>
          <a:xfrm flipV="1">
            <a:off x="3218595" y="2355105"/>
            <a:ext cx="1236699" cy="58583"/>
          </a:xfrm>
          <a:prstGeom prst="bentConnector3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8" idx="3"/>
          </p:cNvCxnSpPr>
          <p:nvPr/>
        </p:nvCxnSpPr>
        <p:spPr>
          <a:xfrm>
            <a:off x="5685035" y="2355105"/>
            <a:ext cx="410965" cy="460948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53880" y="2816050"/>
            <a:ext cx="1284239" cy="0"/>
          </a:xfrm>
          <a:prstGeom prst="line">
            <a:avLst/>
          </a:prstGeom>
          <a:ln w="539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2" idx="2"/>
            <a:endCxn id="27" idx="1"/>
          </p:cNvCxnSpPr>
          <p:nvPr/>
        </p:nvCxnSpPr>
        <p:spPr>
          <a:xfrm rot="16200000" flipH="1">
            <a:off x="3154068" y="2991672"/>
            <a:ext cx="542378" cy="2060075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00227" y="2790375"/>
            <a:ext cx="1011" cy="365760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1"/>
          </p:cNvCxnSpPr>
          <p:nvPr/>
        </p:nvCxnSpPr>
        <p:spPr>
          <a:xfrm flipH="1" flipV="1">
            <a:off x="3061855" y="3554579"/>
            <a:ext cx="1967348" cy="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685035" y="2804496"/>
            <a:ext cx="1011" cy="54864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029203" y="3353538"/>
            <a:ext cx="1323478" cy="402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Etablir Facture</a:t>
            </a:r>
            <a:endParaRPr lang="fr-FR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1733481" y="3348438"/>
            <a:ext cx="1323478" cy="402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Régler Facture</a:t>
            </a:r>
            <a:endParaRPr lang="fr-FR" sz="14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5760710" y="4700264"/>
            <a:ext cx="1284239" cy="0"/>
          </a:xfrm>
          <a:prstGeom prst="line">
            <a:avLst/>
          </a:prstGeom>
          <a:ln w="539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7" idx="3"/>
          </p:cNvCxnSpPr>
          <p:nvPr/>
        </p:nvCxnSpPr>
        <p:spPr>
          <a:xfrm>
            <a:off x="5917917" y="4292899"/>
            <a:ext cx="178083" cy="407365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9253126" y="4087365"/>
            <a:ext cx="1651470" cy="402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Préparer Commande</a:t>
            </a:r>
            <a:endParaRPr lang="fr-FR" sz="1400" dirty="0"/>
          </a:p>
        </p:txBody>
      </p:sp>
      <p:cxnSp>
        <p:nvCxnSpPr>
          <p:cNvPr id="71" name="Elbow Connector 70"/>
          <p:cNvCxnSpPr>
            <a:endCxn id="70" idx="0"/>
          </p:cNvCxnSpPr>
          <p:nvPr/>
        </p:nvCxnSpPr>
        <p:spPr>
          <a:xfrm>
            <a:off x="6491825" y="3156135"/>
            <a:ext cx="3587036" cy="931230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736721" y="4288406"/>
            <a:ext cx="0" cy="41185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1"/>
          </p:cNvCxnSpPr>
          <p:nvPr/>
        </p:nvCxnSpPr>
        <p:spPr>
          <a:xfrm flipH="1" flipV="1">
            <a:off x="6736721" y="4288406"/>
            <a:ext cx="2516405" cy="1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9390286" y="5076212"/>
            <a:ext cx="1651470" cy="402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Livrer Commande</a:t>
            </a:r>
            <a:endParaRPr lang="fr-FR" sz="1400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380391" y="4682407"/>
            <a:ext cx="0" cy="182880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endCxn id="96" idx="0"/>
          </p:cNvCxnSpPr>
          <p:nvPr/>
        </p:nvCxnSpPr>
        <p:spPr>
          <a:xfrm>
            <a:off x="6380391" y="4873752"/>
            <a:ext cx="3835630" cy="202460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5393479" y="5076212"/>
            <a:ext cx="1651470" cy="402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Clôturer Dossier</a:t>
            </a:r>
            <a:endParaRPr lang="fr-FR" sz="1400" dirty="0"/>
          </a:p>
        </p:txBody>
      </p:sp>
      <p:cxnSp>
        <p:nvCxnSpPr>
          <p:cNvPr id="108" name="Straight Arrow Connector 107"/>
          <p:cNvCxnSpPr>
            <a:stCxn id="96" idx="1"/>
            <a:endCxn id="107" idx="3"/>
          </p:cNvCxnSpPr>
          <p:nvPr/>
        </p:nvCxnSpPr>
        <p:spPr>
          <a:xfrm flipH="1">
            <a:off x="7044949" y="5277254"/>
            <a:ext cx="2345337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7" idx="2"/>
          </p:cNvCxnSpPr>
          <p:nvPr/>
        </p:nvCxnSpPr>
        <p:spPr>
          <a:xfrm>
            <a:off x="6219214" y="5478295"/>
            <a:ext cx="0" cy="28078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06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64776" y="1468318"/>
            <a:ext cx="8862448" cy="3921369"/>
          </a:xfrm>
          <a:prstGeom prst="rect">
            <a:avLst/>
          </a:prstGeom>
          <a:solidFill>
            <a:schemeClr val="accent1">
              <a:lumMod val="60000"/>
              <a:lumOff val="40000"/>
              <a:alpha val="13000"/>
            </a:schemeClr>
          </a:solidFill>
          <a:ln w="12700">
            <a:solidFill>
              <a:schemeClr val="accent5">
                <a:lumMod val="75000"/>
                <a:alpha val="3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8176" y="2644170"/>
            <a:ext cx="779564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9600" b="1" dirty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Forte" panose="03060902040502070203" pitchFamily="66" charset="0"/>
                <a:cs typeface="Raavi" panose="020B0502040204020203" pitchFamily="34" charset="0"/>
              </a:rPr>
              <a:t>collaboration</a:t>
            </a:r>
            <a:endParaRPr lang="fr-FR" sz="6000" b="1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  <a:latin typeface="Forte" panose="03060902040502070203" pitchFamily="66" charset="0"/>
              <a:cs typeface="Raav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686" y="153617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Diagrammes: 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891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" name="content_header"/>
          <p:cNvGraphicFramePr/>
          <p:nvPr>
            <p:extLst>
              <p:ext uri="{D42A27DB-BD31-4B8C-83A1-F6EECF244321}">
                <p14:modId xmlns:p14="http://schemas.microsoft.com/office/powerpoint/2010/main" val="2370818248"/>
              </p:ext>
            </p:extLst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38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2737" y="1278777"/>
            <a:ext cx="11626527" cy="553998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C00000"/>
                </a:solidFill>
              </a:rPr>
              <a:t>Définition: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" y="1403376"/>
            <a:ext cx="304800" cy="304800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700610735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2738" y="2119387"/>
            <a:ext cx="11641516" cy="1338828"/>
          </a:xfrm>
          <a:prstGeom prst="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solidFill>
              <a:schemeClr val="bg2">
                <a:lumMod val="75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407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Montrer explicitement les interactions pouvant intervenir entre des objets.</a:t>
            </a:r>
          </a:p>
          <a:p>
            <a:pPr marL="85407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Représenté les interactions en favorisant une vision spatial de celles-ci.</a:t>
            </a:r>
          </a:p>
          <a:p>
            <a:pPr marL="85407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Précisé l’ordre dans lequel les interactions interviennent sans avoir recours au temps.</a:t>
            </a:r>
            <a:endParaRPr lang="fr-FR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17039" y="5074122"/>
            <a:ext cx="9357923" cy="763676"/>
            <a:chOff x="1399935" y="5008812"/>
            <a:chExt cx="8328222" cy="763676"/>
          </a:xfrm>
        </p:grpSpPr>
        <p:sp>
          <p:nvSpPr>
            <p:cNvPr id="18" name="TextBox 17"/>
            <p:cNvSpPr txBox="1"/>
            <p:nvPr/>
          </p:nvSpPr>
          <p:spPr>
            <a:xfrm>
              <a:off x="1399935" y="5223848"/>
              <a:ext cx="8328222" cy="54864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7000"/>
              </a:schemeClr>
            </a:solidFill>
            <a:ln>
              <a:solidFill>
                <a:schemeClr val="accent6">
                  <a:lumMod val="75000"/>
                  <a:alpha val="4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marL="465138" lvl="1">
                <a:lnSpc>
                  <a:spcPct val="120000"/>
                </a:lnSpc>
                <a:tabLst>
                  <a:tab pos="396875" algn="l"/>
                </a:tabLst>
              </a:pPr>
              <a:r>
                <a:rPr lang="fr-FR" dirty="0" smtClean="0"/>
                <a:t>«</a:t>
              </a:r>
              <a:r>
                <a:rPr lang="fr-FR" i="1" dirty="0" smtClean="0"/>
                <a:t>Diagramme d’objet</a:t>
              </a:r>
              <a:r>
                <a:rPr lang="fr-FR" dirty="0" smtClean="0"/>
                <a:t>» + «</a:t>
              </a:r>
              <a:r>
                <a:rPr lang="fr-FR" i="1" dirty="0" smtClean="0"/>
                <a:t>Diagramme de cas d’utilisation</a:t>
              </a:r>
              <a:r>
                <a:rPr lang="fr-FR" dirty="0" smtClean="0"/>
                <a:t>» </a:t>
              </a:r>
              <a:r>
                <a:rPr lang="fr-FR" dirty="0" smtClean="0">
                  <a:sym typeface="Wingdings" panose="05000000000000000000" pitchFamily="2" charset="2"/>
                </a:rPr>
                <a:t> </a:t>
              </a:r>
              <a:r>
                <a:rPr lang="fr-FR" b="1" dirty="0" smtClean="0">
                  <a:sym typeface="Wingdings" panose="05000000000000000000" pitchFamily="2" charset="2"/>
                </a:rPr>
                <a:t>Diagramme de collaboration</a:t>
              </a:r>
              <a:r>
                <a:rPr lang="fr-FR" dirty="0" smtClean="0">
                  <a:sym typeface="Wingdings" panose="05000000000000000000" pitchFamily="2" charset="2"/>
                </a:rPr>
                <a:t>.</a:t>
              </a:r>
              <a:endParaRPr lang="fr-FR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729" y="5008812"/>
              <a:ext cx="406892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711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15" name="content_header"/>
          <p:cNvGraphicFramePr/>
          <p:nvPr>
            <p:extLst/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39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2737" y="1278777"/>
            <a:ext cx="11626527" cy="553998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solidFill>
                  <a:srgbClr val="C00000"/>
                </a:solidFill>
              </a:rPr>
              <a:t>Message:</a:t>
            </a:r>
            <a:endParaRPr lang="fr-FR" sz="2000" b="1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" y="1403376"/>
            <a:ext cx="304800" cy="304800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1301599157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2736" y="2029447"/>
            <a:ext cx="11626527" cy="3416320"/>
          </a:xfrm>
          <a:prstGeom prst="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solidFill>
              <a:schemeClr val="bg2">
                <a:lumMod val="75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4075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Syntaxe:</a:t>
            </a:r>
          </a:p>
          <a:p>
            <a:pPr marL="568325">
              <a:lnSpc>
                <a:spcPct val="150000"/>
              </a:lnSpc>
            </a:pPr>
            <a:r>
              <a:rPr lang="fr-FR" sz="1600" dirty="0" smtClean="0"/>
              <a:t>	&lt;liste prédécesseurs&gt; </a:t>
            </a:r>
            <a:r>
              <a:rPr lang="fr-FR" sz="1600" dirty="0"/>
              <a:t>/ [ </a:t>
            </a:r>
            <a:r>
              <a:rPr lang="fr-FR" sz="1600" dirty="0" smtClean="0"/>
              <a:t>&lt;garde&gt; </a:t>
            </a:r>
            <a:r>
              <a:rPr lang="fr-FR" sz="1600" dirty="0"/>
              <a:t>] </a:t>
            </a:r>
            <a:r>
              <a:rPr lang="fr-FR" sz="1600" dirty="0" smtClean="0"/>
              <a:t>&lt;séquence&gt; &lt;valeur retour&gt; </a:t>
            </a:r>
            <a:r>
              <a:rPr lang="fr-FR" sz="1600" dirty="0"/>
              <a:t>:= </a:t>
            </a:r>
            <a:r>
              <a:rPr lang="fr-FR" sz="1600" dirty="0" smtClean="0"/>
              <a:t>&lt;nom message&gt; &lt;liste arguments&gt;.</a:t>
            </a:r>
          </a:p>
          <a:p>
            <a:pPr marL="568325">
              <a:lnSpc>
                <a:spcPct val="150000"/>
              </a:lnSpc>
            </a:pPr>
            <a:endParaRPr lang="fr-FR" sz="1600" dirty="0" smtClean="0"/>
          </a:p>
          <a:p>
            <a:pPr marL="8540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600" b="1" dirty="0"/>
              <a:t>liste </a:t>
            </a:r>
            <a:r>
              <a:rPr lang="fr-FR" sz="1600" b="1" dirty="0" smtClean="0"/>
              <a:t>prédécesseurs:</a:t>
            </a:r>
          </a:p>
          <a:p>
            <a:pPr marL="568325">
              <a:lnSpc>
                <a:spcPct val="150000"/>
              </a:lnSpc>
            </a:pP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	Représentés par 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des nombres (séparés par des virgules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) (numéro de messages précèdent).</a:t>
            </a:r>
          </a:p>
          <a:p>
            <a:pPr marL="8540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600" b="1" dirty="0" smtClean="0"/>
              <a:t>Garde:</a:t>
            </a:r>
          </a:p>
          <a:p>
            <a:pPr marL="568325">
              <a:lnSpc>
                <a:spcPct val="150000"/>
              </a:lnSpc>
            </a:pPr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Est une condition sous forme d’expression booléenne entre crochets.</a:t>
            </a:r>
          </a:p>
          <a:p>
            <a:pPr marL="8540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600" b="1" dirty="0" smtClean="0"/>
              <a:t>Séquence:</a:t>
            </a:r>
          </a:p>
          <a:p>
            <a:pPr marL="568325">
              <a:lnSpc>
                <a:spcPct val="150000"/>
              </a:lnSpc>
            </a:pPr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Le numéro de du séquence du message.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609600" y="2965759"/>
            <a:ext cx="10972800" cy="1828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3733846" y="5677169"/>
            <a:ext cx="472430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>
                <a:effectLst>
                  <a:glow rad="1117600">
                    <a:schemeClr val="accent4">
                      <a:satMod val="175000"/>
                      <a:alpha val="27000"/>
                    </a:schemeClr>
                  </a:glow>
                </a:effectLst>
              </a:rPr>
              <a:t>1,2,3/ [x &gt; 10] 4 y := </a:t>
            </a:r>
            <a:r>
              <a:rPr lang="fr-FR" dirty="0" err="1" smtClean="0">
                <a:effectLst>
                  <a:glow rad="1117600">
                    <a:schemeClr val="accent4">
                      <a:satMod val="175000"/>
                      <a:alpha val="27000"/>
                    </a:schemeClr>
                  </a:glow>
                </a:effectLst>
              </a:rPr>
              <a:t>calculerMoyenne</a:t>
            </a:r>
            <a:r>
              <a:rPr lang="fr-FR" dirty="0" smtClean="0">
                <a:effectLst>
                  <a:glow rad="1117600">
                    <a:schemeClr val="accent4">
                      <a:satMod val="175000"/>
                      <a:alpha val="27000"/>
                    </a:schemeClr>
                  </a:glow>
                </a:effectLst>
              </a:rPr>
              <a:t>(min, max)</a:t>
            </a:r>
            <a:endParaRPr lang="fr-FR" dirty="0">
              <a:effectLst>
                <a:glow rad="1117600">
                  <a:schemeClr val="accent4">
                    <a:satMod val="175000"/>
                    <a:alpha val="27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972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" name="content_header"/>
          <p:cNvGraphicFramePr/>
          <p:nvPr>
            <p:extLst>
              <p:ext uri="{D42A27DB-BD31-4B8C-83A1-F6EECF244321}">
                <p14:modId xmlns:p14="http://schemas.microsoft.com/office/powerpoint/2010/main" val="739344857"/>
              </p:ext>
            </p:extLst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8004"/>
            <a:ext cx="12192000" cy="491021"/>
            <a:chOff x="0" y="6358002"/>
            <a:chExt cx="12192000" cy="491021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367821" y="6358002"/>
              <a:ext cx="681717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4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2737" y="1278777"/>
            <a:ext cx="11626527" cy="553998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C00000"/>
                </a:solidFill>
              </a:rPr>
              <a:t>Définition: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" y="1403376"/>
            <a:ext cx="3048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189" y="56324"/>
            <a:ext cx="406349" cy="406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82736" y="2043515"/>
            <a:ext cx="11626527" cy="507831"/>
          </a:xfrm>
          <a:prstGeom prst="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solidFill>
              <a:schemeClr val="bg2">
                <a:lumMod val="75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407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Diagramme de cas d’utilisation permet de modélise les besoins.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2269671" y="2702689"/>
            <a:ext cx="9639590" cy="1421928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C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as 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d’utilisation (use case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): </a:t>
            </a:r>
          </a:p>
          <a:p>
            <a:pPr marL="293688" lvl="1">
              <a:lnSpc>
                <a:spcPct val="120000"/>
              </a:lnSpc>
            </a:pPr>
            <a:r>
              <a:rPr lang="fr-FR" dirty="0" smtClean="0">
                <a:cs typeface="Arial" panose="020B0604020202020204" pitchFamily="34" charset="0"/>
              </a:rPr>
              <a:t>modélise </a:t>
            </a:r>
            <a:r>
              <a:rPr lang="fr-FR" dirty="0">
                <a:cs typeface="Arial" panose="020B0604020202020204" pitchFamily="34" charset="0"/>
              </a:rPr>
              <a:t>une interaction entre le système </a:t>
            </a:r>
            <a:r>
              <a:rPr lang="fr-FR" dirty="0" smtClean="0">
                <a:cs typeface="Arial" panose="020B0604020202020204" pitchFamily="34" charset="0"/>
              </a:rPr>
              <a:t>informatique </a:t>
            </a:r>
            <a:r>
              <a:rPr lang="fr-FR" dirty="0">
                <a:cs typeface="Arial" panose="020B0604020202020204" pitchFamily="34" charset="0"/>
              </a:rPr>
              <a:t>à développer et un utilisateur ou acteur interagissant avec le système. </a:t>
            </a:r>
            <a:r>
              <a:rPr lang="fr-FR" dirty="0" smtClean="0">
                <a:cs typeface="Arial" panose="020B0604020202020204" pitchFamily="34" charset="0"/>
              </a:rPr>
              <a:t>Plus précisément</a:t>
            </a:r>
            <a:r>
              <a:rPr lang="fr-FR" dirty="0">
                <a:cs typeface="Arial" panose="020B0604020202020204" pitchFamily="34" charset="0"/>
              </a:rPr>
              <a:t>, un cas d’utilisation décrit une séquence d’actions réalisées par le </a:t>
            </a:r>
            <a:r>
              <a:rPr lang="fr-FR" dirty="0" smtClean="0">
                <a:cs typeface="Arial" panose="020B0604020202020204" pitchFamily="34" charset="0"/>
              </a:rPr>
              <a:t>système qui </a:t>
            </a:r>
            <a:r>
              <a:rPr lang="fr-FR" dirty="0">
                <a:cs typeface="Arial" panose="020B0604020202020204" pitchFamily="34" charset="0"/>
              </a:rPr>
              <a:t>produit un résultat observable pour un </a:t>
            </a:r>
            <a:r>
              <a:rPr lang="fr-FR" dirty="0" smtClean="0">
                <a:cs typeface="Arial" panose="020B0604020202020204" pitchFamily="34" charset="0"/>
              </a:rPr>
              <a:t>acteur.</a:t>
            </a:r>
            <a:endParaRPr lang="fr-FR" dirty="0"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9670" y="4288597"/>
            <a:ext cx="9639591" cy="75713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Acteur (</a:t>
            </a:r>
            <a:r>
              <a:rPr lang="fr-FR" b="1" dirty="0" err="1" smtClean="0">
                <a:solidFill>
                  <a:schemeClr val="accent5">
                    <a:lumMod val="75000"/>
                  </a:schemeClr>
                </a:solidFill>
              </a:rPr>
              <a:t>Actor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):</a:t>
            </a:r>
          </a:p>
          <a:p>
            <a:pPr marL="293688" lvl="1">
              <a:lnSpc>
                <a:spcPct val="120000"/>
              </a:lnSpc>
            </a:pPr>
            <a:r>
              <a:rPr lang="fr-FR" dirty="0" smtClean="0"/>
              <a:t>Est </a:t>
            </a:r>
            <a:r>
              <a:rPr lang="fr-FR" dirty="0"/>
              <a:t>une entité extérieure au système modélisé, et </a:t>
            </a:r>
            <a:r>
              <a:rPr lang="fr-FR" dirty="0" smtClean="0"/>
              <a:t>qui interagit </a:t>
            </a:r>
            <a:r>
              <a:rPr lang="fr-FR" dirty="0"/>
              <a:t>directement avec lui.</a:t>
            </a:r>
          </a:p>
        </p:txBody>
      </p:sp>
      <p:sp>
        <p:nvSpPr>
          <p:cNvPr id="4" name="Oval 3"/>
          <p:cNvSpPr/>
          <p:nvPr/>
        </p:nvSpPr>
        <p:spPr>
          <a:xfrm>
            <a:off x="152104" y="3004459"/>
            <a:ext cx="1986935" cy="86541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Cas d’utilisation</a:t>
            </a:r>
            <a:endParaRPr lang="fr-FR" dirty="0"/>
          </a:p>
        </p:txBody>
      </p:sp>
      <p:grpSp>
        <p:nvGrpSpPr>
          <p:cNvPr id="32" name="Group 31"/>
          <p:cNvGrpSpPr/>
          <p:nvPr/>
        </p:nvGrpSpPr>
        <p:grpSpPr>
          <a:xfrm>
            <a:off x="796540" y="4150117"/>
            <a:ext cx="493415" cy="1124012"/>
            <a:chOff x="796540" y="4150117"/>
            <a:chExt cx="493415" cy="1124012"/>
          </a:xfrm>
        </p:grpSpPr>
        <p:sp>
          <p:nvSpPr>
            <p:cNvPr id="5" name="Oval 4"/>
            <p:cNvSpPr/>
            <p:nvPr/>
          </p:nvSpPr>
          <p:spPr>
            <a:xfrm>
              <a:off x="861856" y="4150117"/>
              <a:ext cx="365760" cy="36576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Straight Connector 6"/>
            <p:cNvCxnSpPr>
              <a:stCxn id="5" idx="4"/>
            </p:cNvCxnSpPr>
            <p:nvPr/>
          </p:nvCxnSpPr>
          <p:spPr>
            <a:xfrm>
              <a:off x="1044736" y="4515877"/>
              <a:ext cx="0" cy="52985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6540" y="4667162"/>
              <a:ext cx="493415" cy="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861856" y="5045727"/>
              <a:ext cx="181391" cy="228402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1057926" y="5046342"/>
              <a:ext cx="168201" cy="21816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2291342394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3846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" name="content_header"/>
          <p:cNvGraphicFramePr/>
          <p:nvPr>
            <p:extLst>
              <p:ext uri="{D42A27DB-BD31-4B8C-83A1-F6EECF244321}">
                <p14:modId xmlns:p14="http://schemas.microsoft.com/office/powerpoint/2010/main" val="3149947097"/>
              </p:ext>
            </p:extLst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40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2737" y="1093249"/>
            <a:ext cx="11626527" cy="553998"/>
            <a:chOff x="282737" y="1159509"/>
            <a:chExt cx="11626527" cy="553998"/>
          </a:xfrm>
        </p:grpSpPr>
        <p:sp>
          <p:nvSpPr>
            <p:cNvPr id="38" name="TextBox 37"/>
            <p:cNvSpPr txBox="1"/>
            <p:nvPr/>
          </p:nvSpPr>
          <p:spPr>
            <a:xfrm>
              <a:off x="282737" y="1159509"/>
              <a:ext cx="11626527" cy="55399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0000"/>
              </a:schemeClr>
            </a:solidFill>
            <a:ln>
              <a:solidFill>
                <a:schemeClr val="tx2">
                  <a:lumMod val="75000"/>
                  <a:alpha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747713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b="1" dirty="0" smtClean="0">
                  <a:solidFill>
                    <a:srgbClr val="C00000"/>
                  </a:solidFill>
                </a:rPr>
                <a:t>Message (</a:t>
              </a:r>
              <a:r>
                <a:rPr lang="fr-FR" sz="2000" b="1" dirty="0" smtClean="0">
                  <a:solidFill>
                    <a:srgbClr val="660033"/>
                  </a:solidFill>
                </a:rPr>
                <a:t>Types</a:t>
              </a:r>
              <a:r>
                <a:rPr lang="fr-FR" sz="2000" b="1" dirty="0" smtClean="0">
                  <a:solidFill>
                    <a:srgbClr val="C00000"/>
                  </a:solidFill>
                </a:rPr>
                <a:t>):</a:t>
              </a:r>
              <a:endParaRPr lang="fr-FR" sz="2000" b="1" dirty="0">
                <a:solidFill>
                  <a:srgbClr val="C00000"/>
                </a:soli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936" y="1284108"/>
              <a:ext cx="304800" cy="304800"/>
            </a:xfrm>
            <a:prstGeom prst="rect">
              <a:avLst/>
            </a:prstGeom>
          </p:spPr>
        </p:pic>
      </p:grp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2617100986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9936" y="2168636"/>
            <a:ext cx="11169327" cy="830997"/>
          </a:xfrm>
          <a:prstGeom prst="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solidFill>
              <a:schemeClr val="bg2">
                <a:lumMod val="75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40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Synchrone:</a:t>
            </a:r>
          </a:p>
          <a:p>
            <a:pPr marL="862013" lvl="1">
              <a:lnSpc>
                <a:spcPct val="150000"/>
              </a:lnSpc>
            </a:pPr>
            <a:r>
              <a:rPr lang="fr-FR" sz="1600" dirty="0"/>
              <a:t>Un message synchrone bloque l'expéditeur jusqu'à la réponse </a:t>
            </a:r>
            <a:r>
              <a:rPr lang="fr-FR" sz="1600" dirty="0" smtClean="0"/>
              <a:t>du destinataire</a:t>
            </a:r>
            <a:r>
              <a:rPr lang="fr-FR" sz="1600" dirty="0"/>
              <a:t>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780105" y="2779208"/>
            <a:ext cx="1669774" cy="1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9936" y="3247238"/>
            <a:ext cx="11169327" cy="1200329"/>
          </a:xfrm>
          <a:prstGeom prst="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solidFill>
              <a:schemeClr val="bg2">
                <a:lumMod val="75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40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Asynchrone:</a:t>
            </a:r>
          </a:p>
          <a:p>
            <a:pPr marL="862013" lvl="1">
              <a:lnSpc>
                <a:spcPct val="150000"/>
              </a:lnSpc>
            </a:pPr>
            <a:r>
              <a:rPr lang="fr-FR" sz="1600" dirty="0"/>
              <a:t>Un message asynchrone n'est pas bloquant pour l'expéditeur. </a:t>
            </a:r>
            <a:endParaRPr lang="fr-FR" sz="1600" dirty="0" smtClean="0"/>
          </a:p>
          <a:p>
            <a:pPr marL="862013" lvl="1">
              <a:lnSpc>
                <a:spcPct val="150000"/>
              </a:lnSpc>
            </a:pPr>
            <a:r>
              <a:rPr lang="fr-FR" sz="1600" dirty="0" smtClean="0"/>
              <a:t>Le message </a:t>
            </a:r>
            <a:r>
              <a:rPr lang="fr-FR" sz="1600" dirty="0"/>
              <a:t>envoyé peut </a:t>
            </a:r>
            <a:r>
              <a:rPr lang="fr-FR" sz="1600" dirty="0" smtClean="0"/>
              <a:t>être </a:t>
            </a:r>
            <a:r>
              <a:rPr lang="fr-FR" sz="1600" dirty="0"/>
              <a:t>pris en compte par le récepteur à </a:t>
            </a:r>
            <a:r>
              <a:rPr lang="fr-FR" sz="1600" dirty="0" smtClean="0"/>
              <a:t>tout moment </a:t>
            </a:r>
            <a:r>
              <a:rPr lang="fr-FR" sz="1600" dirty="0"/>
              <a:t>ou ignoré.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780105" y="3840861"/>
            <a:ext cx="1680354" cy="55352"/>
            <a:chOff x="9780105" y="3645991"/>
            <a:chExt cx="1680354" cy="5535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9780105" y="3701342"/>
              <a:ext cx="1669774" cy="1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2100000">
              <a:off x="11277579" y="3645991"/>
              <a:ext cx="182880" cy="1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39936" y="4695172"/>
            <a:ext cx="11169327" cy="830997"/>
          </a:xfrm>
          <a:prstGeom prst="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solidFill>
              <a:schemeClr val="bg2">
                <a:lumMod val="75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407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Réflexif:</a:t>
            </a:r>
          </a:p>
          <a:p>
            <a:pPr marL="862013" lvl="1">
              <a:lnSpc>
                <a:spcPct val="150000"/>
              </a:lnSpc>
            </a:pPr>
            <a:r>
              <a:rPr lang="fr-FR" sz="1600" dirty="0" smtClean="0"/>
              <a:t>Lorsque L’objet/acteur s’envoie le message à lui-même.</a:t>
            </a:r>
            <a:endParaRPr lang="fr-FR" sz="16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535477" y="5011903"/>
            <a:ext cx="908445" cy="365760"/>
            <a:chOff x="9774149" y="5272003"/>
            <a:chExt cx="1669774" cy="36576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9774149" y="5628733"/>
              <a:ext cx="1669774" cy="1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0800000">
              <a:off x="9774149" y="5283977"/>
              <a:ext cx="1669774" cy="1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11251880" y="5454882"/>
              <a:ext cx="365760" cy="1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081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15" name="content_header"/>
          <p:cNvGraphicFramePr/>
          <p:nvPr>
            <p:extLst/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41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2737" y="1278777"/>
            <a:ext cx="11626527" cy="553998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solidFill>
                  <a:srgbClr val="C00000"/>
                </a:solidFill>
              </a:rPr>
              <a:t>Exemple:</a:t>
            </a:r>
            <a:endParaRPr lang="fr-FR" sz="2000" b="1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" y="1403376"/>
            <a:ext cx="304800" cy="304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2737" y="2010287"/>
            <a:ext cx="11626527" cy="38947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171982471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604871"/>
              </p:ext>
            </p:extLst>
          </p:nvPr>
        </p:nvGraphicFramePr>
        <p:xfrm>
          <a:off x="4206240" y="2665847"/>
          <a:ext cx="3821552" cy="373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1552"/>
              </a:tblGrid>
              <a:tr h="373092">
                <a:tc>
                  <a:txBody>
                    <a:bodyPr/>
                    <a:lstStyle/>
                    <a:p>
                      <a:pPr algn="ctr"/>
                      <a:r>
                        <a:rPr lang="fr-FR" u="sng" dirty="0" smtClean="0"/>
                        <a:t>Banque</a:t>
                      </a:r>
                      <a:r>
                        <a:rPr lang="fr-FR" u="sng" baseline="0" dirty="0" smtClean="0"/>
                        <a:t> Al </a:t>
                      </a:r>
                      <a:r>
                        <a:rPr lang="fr-FR" u="sng" baseline="0" dirty="0" err="1" smtClean="0"/>
                        <a:t>Maghribe</a:t>
                      </a:r>
                      <a:r>
                        <a:rPr lang="fr-FR" u="sng" dirty="0" err="1" smtClean="0"/>
                        <a:t>:Banque</a:t>
                      </a:r>
                      <a:endParaRPr lang="fr-FR" u="sn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645628" y="2253506"/>
            <a:ext cx="493415" cy="1124012"/>
            <a:chOff x="796540" y="4150117"/>
            <a:chExt cx="493415" cy="1124012"/>
          </a:xfrm>
        </p:grpSpPr>
        <p:sp>
          <p:nvSpPr>
            <p:cNvPr id="23" name="Oval 22"/>
            <p:cNvSpPr/>
            <p:nvPr/>
          </p:nvSpPr>
          <p:spPr>
            <a:xfrm>
              <a:off x="861856" y="4150117"/>
              <a:ext cx="365760" cy="36576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Straight Connector 23"/>
            <p:cNvCxnSpPr>
              <a:stCxn id="23" idx="4"/>
            </p:cNvCxnSpPr>
            <p:nvPr/>
          </p:nvCxnSpPr>
          <p:spPr>
            <a:xfrm>
              <a:off x="1044736" y="4515877"/>
              <a:ext cx="0" cy="52985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96540" y="4667162"/>
              <a:ext cx="493415" cy="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61856" y="5045727"/>
              <a:ext cx="181391" cy="228402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1057926" y="5046342"/>
              <a:ext cx="168201" cy="21816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>
            <a:endCxn id="16" idx="1"/>
          </p:cNvCxnSpPr>
          <p:nvPr/>
        </p:nvCxnSpPr>
        <p:spPr>
          <a:xfrm flipV="1">
            <a:off x="991114" y="2852393"/>
            <a:ext cx="3215126" cy="26780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272453"/>
              </p:ext>
            </p:extLst>
          </p:nvPr>
        </p:nvGraphicFramePr>
        <p:xfrm>
          <a:off x="6975284" y="5069078"/>
          <a:ext cx="3821552" cy="373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1552"/>
              </a:tblGrid>
              <a:tr h="373092">
                <a:tc>
                  <a:txBody>
                    <a:bodyPr/>
                    <a:lstStyle/>
                    <a:p>
                      <a:pPr algn="ctr"/>
                      <a:r>
                        <a:rPr lang="fr-FR" u="sng" dirty="0" err="1" smtClean="0"/>
                        <a:t>MonCompte</a:t>
                      </a:r>
                      <a:r>
                        <a:rPr lang="fr-FR" u="sng" dirty="0" smtClean="0"/>
                        <a:t> : Compte</a:t>
                      </a:r>
                      <a:endParaRPr lang="fr-FR" u="sn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805354"/>
              </p:ext>
            </p:extLst>
          </p:nvPr>
        </p:nvGraphicFramePr>
        <p:xfrm>
          <a:off x="2598677" y="5080802"/>
          <a:ext cx="3821552" cy="373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1552"/>
              </a:tblGrid>
              <a:tr h="373092">
                <a:tc>
                  <a:txBody>
                    <a:bodyPr/>
                    <a:lstStyle/>
                    <a:p>
                      <a:pPr algn="ctr"/>
                      <a:r>
                        <a:rPr lang="fr-FR" u="sng" dirty="0" err="1" smtClean="0"/>
                        <a:t>CompteEpargne</a:t>
                      </a:r>
                      <a:r>
                        <a:rPr lang="fr-FR" u="sng" dirty="0" smtClean="0"/>
                        <a:t> : Compte</a:t>
                      </a:r>
                      <a:endParaRPr lang="fr-FR" u="sn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7272997" y="3047585"/>
            <a:ext cx="0" cy="2016784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093655" y="3049345"/>
            <a:ext cx="0" cy="2016784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385538" y="3567505"/>
            <a:ext cx="0" cy="731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962358" y="3567505"/>
            <a:ext cx="0" cy="731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90355" y="3773003"/>
            <a:ext cx="123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 : Créditer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7357402" y="3745656"/>
            <a:ext cx="117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 : Débiter</a:t>
            </a:r>
            <a:endParaRPr lang="fr-FR" dirty="0"/>
          </a:p>
        </p:txBody>
      </p:sp>
      <p:sp>
        <p:nvSpPr>
          <p:cNvPr id="40" name="TextBox 39"/>
          <p:cNvSpPr txBox="1"/>
          <p:nvPr/>
        </p:nvSpPr>
        <p:spPr>
          <a:xfrm>
            <a:off x="1477793" y="2989737"/>
            <a:ext cx="224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: Effectuer Virement</a:t>
            </a:r>
            <a:endParaRPr lang="fr-FR" dirty="0"/>
          </a:p>
        </p:txBody>
      </p:sp>
      <p:cxnSp>
        <p:nvCxnSpPr>
          <p:cNvPr id="41" name="Straight Arrow Connector 40"/>
          <p:cNvCxnSpPr/>
          <p:nvPr/>
        </p:nvCxnSpPr>
        <p:spPr>
          <a:xfrm rot="-5400000">
            <a:off x="2598677" y="2612559"/>
            <a:ext cx="0" cy="731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91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64776" y="840545"/>
            <a:ext cx="8862448" cy="5176910"/>
          </a:xfrm>
          <a:prstGeom prst="rect">
            <a:avLst/>
          </a:prstGeom>
          <a:solidFill>
            <a:schemeClr val="accent1">
              <a:lumMod val="60000"/>
              <a:lumOff val="40000"/>
              <a:alpha val="13000"/>
            </a:schemeClr>
          </a:solidFill>
          <a:ln w="12700">
            <a:solidFill>
              <a:schemeClr val="accent5">
                <a:lumMod val="75000"/>
                <a:alpha val="3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3488" y="1166843"/>
            <a:ext cx="8165024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9600" b="1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Forte" panose="03060902040502070203" pitchFamily="66" charset="0"/>
                <a:cs typeface="Raavi" panose="020B0502040204020203" pitchFamily="34" charset="0"/>
              </a:rPr>
              <a:t>Exemples </a:t>
            </a:r>
          </a:p>
          <a:p>
            <a:pPr algn="ctr"/>
            <a:r>
              <a:rPr lang="fr-FR" sz="9600" b="1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Forte" panose="03060902040502070203" pitchFamily="66" charset="0"/>
                <a:cs typeface="Raavi" panose="020B0502040204020203" pitchFamily="34" charset="0"/>
              </a:rPr>
              <a:t>+</a:t>
            </a:r>
          </a:p>
          <a:p>
            <a:pPr algn="ctr"/>
            <a:r>
              <a:rPr lang="fr-FR" sz="9600" b="1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Forte" panose="03060902040502070203" pitchFamily="66" charset="0"/>
                <a:cs typeface="Raavi" panose="020B0502040204020203" pitchFamily="34" charset="0"/>
              </a:rPr>
              <a:t> Exercices</a:t>
            </a:r>
            <a:endParaRPr lang="fr-FR" sz="6000" b="1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  <a:latin typeface="Forte" panose="03060902040502070203" pitchFamily="66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931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" name="content_header"/>
          <p:cNvGraphicFramePr/>
          <p:nvPr>
            <p:extLst>
              <p:ext uri="{D42A27DB-BD31-4B8C-83A1-F6EECF244321}">
                <p14:modId xmlns:p14="http://schemas.microsoft.com/office/powerpoint/2010/main" val="1624496190"/>
              </p:ext>
            </p:extLst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9261"/>
            <a:ext cx="12192000" cy="489764"/>
            <a:chOff x="0" y="6359259"/>
            <a:chExt cx="12192000" cy="489764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135138" y="6359259"/>
              <a:ext cx="914400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-- / --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1348033403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2738" y="2119387"/>
            <a:ext cx="11641516" cy="464871"/>
          </a:xfrm>
          <a:prstGeom prst="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solidFill>
              <a:schemeClr val="bg2">
                <a:lumMod val="75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407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!!!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824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15" name="content_header"/>
          <p:cNvGraphicFramePr/>
          <p:nvPr>
            <p:extLst/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8004"/>
            <a:ext cx="12192000" cy="491021"/>
            <a:chOff x="0" y="6358002"/>
            <a:chExt cx="12192000" cy="491021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367821" y="6358002"/>
              <a:ext cx="681717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5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2737" y="1278777"/>
            <a:ext cx="11626527" cy="553998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solidFill>
                  <a:srgbClr val="C00000"/>
                </a:solidFill>
              </a:rPr>
              <a:t>Relations entre cas d’utilisation et acteurs:</a:t>
            </a:r>
            <a:endParaRPr lang="fr-FR" sz="2000" b="1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" y="1403376"/>
            <a:ext cx="3048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189" y="56324"/>
            <a:ext cx="406349" cy="406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82736" y="2043515"/>
            <a:ext cx="11626527" cy="507831"/>
          </a:xfrm>
          <a:prstGeom prst="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solidFill>
              <a:schemeClr val="bg2">
                <a:lumMod val="75000"/>
                <a:alpha val="7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407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Les acteurs impliqués dans un cas d'utilisation lui sont liés par </a:t>
            </a:r>
            <a:r>
              <a:rPr lang="fr-FR" dirty="0" smtClean="0"/>
              <a:t>une association</a:t>
            </a:r>
            <a:r>
              <a:rPr lang="fr-FR" dirty="0"/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2257303" y="3293572"/>
            <a:ext cx="1986935" cy="86541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Cas d’utilisation</a:t>
            </a:r>
            <a:endParaRPr lang="fr-FR" dirty="0"/>
          </a:p>
        </p:txBody>
      </p:sp>
      <p:grpSp>
        <p:nvGrpSpPr>
          <p:cNvPr id="32" name="Group 31"/>
          <p:cNvGrpSpPr/>
          <p:nvPr/>
        </p:nvGrpSpPr>
        <p:grpSpPr>
          <a:xfrm>
            <a:off x="8482562" y="3095594"/>
            <a:ext cx="493415" cy="1124012"/>
            <a:chOff x="796540" y="4150117"/>
            <a:chExt cx="493415" cy="1124012"/>
          </a:xfrm>
        </p:grpSpPr>
        <p:sp>
          <p:nvSpPr>
            <p:cNvPr id="5" name="Oval 4"/>
            <p:cNvSpPr/>
            <p:nvPr/>
          </p:nvSpPr>
          <p:spPr>
            <a:xfrm>
              <a:off x="861856" y="4150117"/>
              <a:ext cx="365760" cy="36576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Straight Connector 6"/>
            <p:cNvCxnSpPr>
              <a:stCxn id="5" idx="4"/>
            </p:cNvCxnSpPr>
            <p:nvPr/>
          </p:nvCxnSpPr>
          <p:spPr>
            <a:xfrm>
              <a:off x="1044736" y="4515877"/>
              <a:ext cx="0" cy="52985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6540" y="4667162"/>
              <a:ext cx="493415" cy="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861856" y="5045727"/>
              <a:ext cx="181391" cy="228402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1057926" y="5046342"/>
              <a:ext cx="168201" cy="21816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520730858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51824" y="4954655"/>
            <a:ext cx="6688352" cy="700898"/>
            <a:chOff x="2751824" y="4954655"/>
            <a:chExt cx="6688352" cy="700898"/>
          </a:xfrm>
        </p:grpSpPr>
        <p:sp>
          <p:nvSpPr>
            <p:cNvPr id="20" name="TextBox 19"/>
            <p:cNvSpPr txBox="1"/>
            <p:nvPr/>
          </p:nvSpPr>
          <p:spPr>
            <a:xfrm>
              <a:off x="2751824" y="5230821"/>
              <a:ext cx="6688352" cy="424732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C000">
                  <a:alpha val="4000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pPr marL="7938">
                <a:lnSpc>
                  <a:spcPct val="120000"/>
                </a:lnSpc>
                <a:tabLst>
                  <a:tab pos="396875" algn="l"/>
                </a:tabLst>
              </a:pPr>
              <a:r>
                <a:rPr lang="fr-FR" dirty="0"/>
                <a:t>	Un acteur peut utiliser plusieurs fois le même cas d'utilisation.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1824" y="4954655"/>
              <a:ext cx="457200" cy="457200"/>
            </a:xfrm>
            <a:prstGeom prst="rect">
              <a:avLst/>
            </a:prstGeom>
          </p:spPr>
        </p:pic>
      </p:grpSp>
      <p:cxnSp>
        <p:nvCxnSpPr>
          <p:cNvPr id="13" name="Straight Connector 12"/>
          <p:cNvCxnSpPr>
            <a:stCxn id="4" idx="6"/>
          </p:cNvCxnSpPr>
          <p:nvPr/>
        </p:nvCxnSpPr>
        <p:spPr>
          <a:xfrm>
            <a:off x="4244238" y="3726279"/>
            <a:ext cx="4485031" cy="0"/>
          </a:xfrm>
          <a:prstGeom prst="lin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 rot="5400000">
            <a:off x="6107757" y="1894844"/>
            <a:ext cx="746292" cy="4473331"/>
          </a:xfrm>
          <a:prstGeom prst="rightBrace">
            <a:avLst>
              <a:gd name="adj1" fmla="val 49175"/>
              <a:gd name="adj2" fmla="val 50000"/>
            </a:avLst>
          </a:prstGeom>
          <a:ln w="3175" cap="rnd">
            <a:prstDash val="dash"/>
            <a:miter lim="800000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/>
          <p:cNvSpPr txBox="1"/>
          <p:nvPr/>
        </p:nvSpPr>
        <p:spPr>
          <a:xfrm>
            <a:off x="5857533" y="4581154"/>
            <a:ext cx="12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effectLst>
                  <a:glow rad="800100">
                    <a:schemeClr val="accent4">
                      <a:lumMod val="40000"/>
                      <a:lumOff val="60000"/>
                      <a:alpha val="56000"/>
                    </a:schemeClr>
                  </a:glow>
                </a:effectLst>
              </a:rPr>
              <a:t>Association</a:t>
            </a:r>
            <a:endParaRPr lang="fr-FR" dirty="0">
              <a:effectLst>
                <a:glow rad="800100">
                  <a:schemeClr val="accent4">
                    <a:lumMod val="40000"/>
                    <a:lumOff val="60000"/>
                    <a:alpha val="56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873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15" name="content_header"/>
          <p:cNvGraphicFramePr/>
          <p:nvPr>
            <p:extLst/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8004"/>
            <a:ext cx="12192000" cy="491021"/>
            <a:chOff x="0" y="6358002"/>
            <a:chExt cx="12192000" cy="491021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367821" y="6358002"/>
              <a:ext cx="681717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6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2737" y="1278777"/>
            <a:ext cx="11626527" cy="553998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solidFill>
                  <a:srgbClr val="C00000"/>
                </a:solidFill>
              </a:rPr>
              <a:t>Relation entre </a:t>
            </a:r>
            <a:r>
              <a:rPr lang="fr-FR" sz="2000" b="1" dirty="0">
                <a:solidFill>
                  <a:srgbClr val="C00000"/>
                </a:solidFill>
              </a:rPr>
              <a:t>cas </a:t>
            </a:r>
            <a:r>
              <a:rPr lang="fr-FR" sz="2000" b="1" dirty="0" smtClean="0">
                <a:solidFill>
                  <a:srgbClr val="C00000"/>
                </a:solidFill>
              </a:rPr>
              <a:t>d’utilisation:</a:t>
            </a:r>
            <a:endParaRPr lang="fr-FR" sz="2000" b="1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" y="1403376"/>
            <a:ext cx="3048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189" y="56324"/>
            <a:ext cx="406349" cy="406349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670076193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161204" y="1916404"/>
            <a:ext cx="7748060" cy="75713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Inclusion:</a:t>
            </a:r>
          </a:p>
          <a:p>
            <a:pPr marL="288925">
              <a:lnSpc>
                <a:spcPct val="120000"/>
              </a:lnSpc>
            </a:pPr>
            <a:r>
              <a:rPr lang="fr-FR" dirty="0" smtClean="0">
                <a:cs typeface="Arial" panose="020B0604020202020204" pitchFamily="34" charset="0"/>
              </a:rPr>
              <a:t>Le </a:t>
            </a:r>
            <a:r>
              <a:rPr lang="fr-FR" dirty="0">
                <a:cs typeface="Arial" panose="020B0604020202020204" pitchFamily="34" charset="0"/>
              </a:rPr>
              <a:t>cas A inclut le cas B (B est une partie obligatoire de A).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09600" y="2943529"/>
            <a:ext cx="10972800" cy="914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81"/>
          <p:cNvGrpSpPr/>
          <p:nvPr/>
        </p:nvGrpSpPr>
        <p:grpSpPr>
          <a:xfrm>
            <a:off x="282737" y="3223002"/>
            <a:ext cx="11635947" cy="757130"/>
            <a:chOff x="268695" y="2901489"/>
            <a:chExt cx="11635947" cy="757130"/>
          </a:xfrm>
        </p:grpSpPr>
        <p:grpSp>
          <p:nvGrpSpPr>
            <p:cNvPr id="39" name="Group 38"/>
            <p:cNvGrpSpPr/>
            <p:nvPr/>
          </p:nvGrpSpPr>
          <p:grpSpPr>
            <a:xfrm>
              <a:off x="268695" y="2978654"/>
              <a:ext cx="3657718" cy="610069"/>
              <a:chOff x="3503478" y="2815981"/>
              <a:chExt cx="3657718" cy="610069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637744" y="3056718"/>
                <a:ext cx="1291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>
                    <a:effectLst/>
                  </a:rPr>
                  <a:t>&lt;&lt;</a:t>
                </a:r>
                <a:r>
                  <a:rPr lang="fr-FR" dirty="0" err="1" smtClean="0">
                    <a:effectLst/>
                  </a:rPr>
                  <a:t>extend</a:t>
                </a:r>
                <a:r>
                  <a:rPr lang="fr-FR" dirty="0" smtClean="0">
                    <a:effectLst/>
                  </a:rPr>
                  <a:t>&gt;&gt;</a:t>
                </a:r>
                <a:endParaRPr lang="fr-FR" dirty="0">
                  <a:effectLst/>
                </a:endParaRP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3503478" y="2815981"/>
                <a:ext cx="3657718" cy="458802"/>
                <a:chOff x="3503478" y="2815981"/>
                <a:chExt cx="3657718" cy="458802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063916" y="2817583"/>
                  <a:ext cx="1097280" cy="457200"/>
                </a:xfrm>
                <a:prstGeom prst="ellipse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 smtClean="0"/>
                    <a:t>B</a:t>
                  </a:r>
                  <a:endParaRPr lang="fr-FR" sz="1600" dirty="0"/>
                </a:p>
              </p:txBody>
            </p:sp>
            <p:cxnSp>
              <p:nvCxnSpPr>
                <p:cNvPr id="30" name="Elbow Connector 29"/>
                <p:cNvCxnSpPr>
                  <a:stCxn id="4" idx="6"/>
                  <a:endCxn id="34" idx="2"/>
                </p:cNvCxnSpPr>
                <p:nvPr/>
              </p:nvCxnSpPr>
              <p:spPr>
                <a:xfrm>
                  <a:off x="4600758" y="3044581"/>
                  <a:ext cx="1463158" cy="1602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chemeClr val="accent4">
                      <a:lumMod val="75000"/>
                    </a:schemeClr>
                  </a:solidFill>
                  <a:prstDash val="dash"/>
                  <a:headEnd type="arrow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Oval 3"/>
                <p:cNvSpPr/>
                <p:nvPr/>
              </p:nvSpPr>
              <p:spPr>
                <a:xfrm>
                  <a:off x="3503478" y="2815981"/>
                  <a:ext cx="1097280" cy="457200"/>
                </a:xfrm>
                <a:prstGeom prst="ellipse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 smtClean="0"/>
                    <a:t>A</a:t>
                  </a:r>
                  <a:endParaRPr lang="fr-FR" sz="1600" dirty="0"/>
                </a:p>
              </p:txBody>
            </p:sp>
          </p:grpSp>
        </p:grpSp>
        <p:sp>
          <p:nvSpPr>
            <p:cNvPr id="49" name="TextBox 48"/>
            <p:cNvSpPr txBox="1"/>
            <p:nvPr/>
          </p:nvSpPr>
          <p:spPr>
            <a:xfrm>
              <a:off x="4156582" y="2901489"/>
              <a:ext cx="7748060" cy="75713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10000"/>
              </a:schemeClr>
            </a:solidFill>
            <a:ln>
              <a:solidFill>
                <a:schemeClr val="tx2">
                  <a:lumMod val="75000"/>
                  <a:alpha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293688" indent="-285750">
                <a:lnSpc>
                  <a:spcPct val="120000"/>
                </a:lnSpc>
                <a:buFont typeface="Wingdings" panose="05000000000000000000" pitchFamily="2" charset="2"/>
                <a:buChar char="v"/>
              </a:pPr>
              <a:r>
                <a:rPr lang="fr-FR" b="1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rPr>
                <a:t>Extension:</a:t>
              </a:r>
              <a:endPara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endParaRPr>
            </a:p>
            <a:p>
              <a:pPr marL="288925">
                <a:lnSpc>
                  <a:spcPct val="120000"/>
                </a:lnSpc>
              </a:pPr>
              <a:r>
                <a:rPr lang="fr-FR" dirty="0" smtClean="0">
                  <a:cs typeface="Arial" panose="020B0604020202020204" pitchFamily="34" charset="0"/>
                </a:rPr>
                <a:t>Le </a:t>
              </a:r>
              <a:r>
                <a:rPr lang="fr-FR" dirty="0">
                  <a:cs typeface="Arial" panose="020B0604020202020204" pitchFamily="34" charset="0"/>
                </a:rPr>
                <a:t>cas B étend le cas </a:t>
              </a:r>
              <a:r>
                <a:rPr lang="fr-FR">
                  <a:cs typeface="Arial" panose="020B0604020202020204" pitchFamily="34" charset="0"/>
                </a:rPr>
                <a:t>A </a:t>
              </a:r>
              <a:r>
                <a:rPr lang="fr-FR" smtClean="0">
                  <a:cs typeface="Arial" panose="020B0604020202020204" pitchFamily="34" charset="0"/>
                </a:rPr>
                <a:t>(B </a:t>
              </a:r>
              <a:r>
                <a:rPr lang="fr-FR" dirty="0">
                  <a:cs typeface="Arial" panose="020B0604020202020204" pitchFamily="34" charset="0"/>
                </a:rPr>
                <a:t>est une partie </a:t>
              </a:r>
              <a:r>
                <a:rPr lang="fr-FR" dirty="0" smtClean="0">
                  <a:cs typeface="Arial" panose="020B0604020202020204" pitchFamily="34" charset="0"/>
                </a:rPr>
                <a:t>optionnelle </a:t>
              </a:r>
              <a:r>
                <a:rPr lang="fr-FR" dirty="0">
                  <a:cs typeface="Arial" panose="020B0604020202020204" pitchFamily="34" charset="0"/>
                </a:rPr>
                <a:t>de A</a:t>
              </a:r>
              <a:r>
                <a:rPr lang="fr-FR" dirty="0" smtClean="0">
                  <a:cs typeface="Arial" panose="020B0604020202020204" pitchFamily="34" charset="0"/>
                </a:rPr>
                <a:t>).</a:t>
              </a:r>
              <a:endParaRPr lang="fr-FR" dirty="0"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74717" y="2164643"/>
            <a:ext cx="3657718" cy="610069"/>
            <a:chOff x="3503478" y="2815981"/>
            <a:chExt cx="3657718" cy="610069"/>
          </a:xfrm>
        </p:grpSpPr>
        <p:sp>
          <p:nvSpPr>
            <p:cNvPr id="51" name="TextBox 50"/>
            <p:cNvSpPr txBox="1"/>
            <p:nvPr/>
          </p:nvSpPr>
          <p:spPr>
            <a:xfrm>
              <a:off x="4618284" y="3056718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effectLst/>
                </a:rPr>
                <a:t>&lt;&lt;</a:t>
              </a:r>
              <a:r>
                <a:rPr lang="fr-FR" dirty="0" err="1" smtClean="0">
                  <a:effectLst/>
                </a:rPr>
                <a:t>include</a:t>
              </a:r>
              <a:r>
                <a:rPr lang="fr-FR" dirty="0" smtClean="0">
                  <a:effectLst/>
                </a:rPr>
                <a:t>&gt;&gt;</a:t>
              </a:r>
              <a:endParaRPr lang="fr-FR" dirty="0">
                <a:effectLst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503478" y="2815981"/>
              <a:ext cx="3657718" cy="458802"/>
              <a:chOff x="3503478" y="2815981"/>
              <a:chExt cx="3657718" cy="458802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063916" y="2817583"/>
                <a:ext cx="1097280" cy="4572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B</a:t>
                </a:r>
                <a:endParaRPr lang="fr-FR" sz="1600" dirty="0"/>
              </a:p>
            </p:txBody>
          </p:sp>
          <p:cxnSp>
            <p:nvCxnSpPr>
              <p:cNvPr id="54" name="Elbow Connector 53"/>
              <p:cNvCxnSpPr>
                <a:stCxn id="55" idx="6"/>
                <a:endCxn id="53" idx="2"/>
              </p:cNvCxnSpPr>
              <p:nvPr/>
            </p:nvCxnSpPr>
            <p:spPr>
              <a:xfrm>
                <a:off x="4600758" y="3044581"/>
                <a:ext cx="1463158" cy="1602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accent4">
                    <a:lumMod val="75000"/>
                  </a:schemeClr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3503478" y="2815981"/>
                <a:ext cx="1097280" cy="4572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A</a:t>
                </a:r>
                <a:endParaRPr lang="fr-FR" sz="1600" dirty="0"/>
              </a:p>
            </p:txBody>
          </p:sp>
        </p:grpSp>
      </p:grpSp>
      <p:sp>
        <p:nvSpPr>
          <p:cNvPr id="56" name="Rectangle 55"/>
          <p:cNvSpPr/>
          <p:nvPr/>
        </p:nvSpPr>
        <p:spPr>
          <a:xfrm>
            <a:off x="670389" y="4251631"/>
            <a:ext cx="10972800" cy="914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1" name="Group 80"/>
          <p:cNvGrpSpPr/>
          <p:nvPr/>
        </p:nvGrpSpPr>
        <p:grpSpPr>
          <a:xfrm>
            <a:off x="285047" y="4529600"/>
            <a:ext cx="11621905" cy="757130"/>
            <a:chOff x="282737" y="3927458"/>
            <a:chExt cx="11621905" cy="757130"/>
          </a:xfrm>
        </p:grpSpPr>
        <p:sp>
          <p:nvSpPr>
            <p:cNvPr id="78" name="TextBox 77"/>
            <p:cNvSpPr txBox="1"/>
            <p:nvPr/>
          </p:nvSpPr>
          <p:spPr>
            <a:xfrm>
              <a:off x="4156582" y="3927458"/>
              <a:ext cx="7748060" cy="75713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10000"/>
              </a:schemeClr>
            </a:solidFill>
            <a:ln>
              <a:solidFill>
                <a:schemeClr val="tx2">
                  <a:lumMod val="75000"/>
                  <a:alpha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293688" indent="-285750">
                <a:lnSpc>
                  <a:spcPct val="120000"/>
                </a:lnSpc>
                <a:buFont typeface="Wingdings" panose="05000000000000000000" pitchFamily="2" charset="2"/>
                <a:buChar char="v"/>
              </a:pPr>
              <a:r>
                <a:rPr lang="fr-FR" b="1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rPr>
                <a:t>Généralisation:</a:t>
              </a:r>
              <a:endPara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endParaRPr>
            </a:p>
            <a:p>
              <a:pPr marL="288925">
                <a:lnSpc>
                  <a:spcPct val="120000"/>
                </a:lnSpc>
              </a:pPr>
              <a:r>
                <a:rPr lang="fr-FR" dirty="0" smtClean="0">
                  <a:cs typeface="Arial" panose="020B0604020202020204" pitchFamily="34" charset="0"/>
                </a:rPr>
                <a:t>Le </a:t>
              </a:r>
              <a:r>
                <a:rPr lang="fr-FR" dirty="0">
                  <a:cs typeface="Arial" panose="020B0604020202020204" pitchFamily="34" charset="0"/>
                </a:rPr>
                <a:t>cas A est une généralisation </a:t>
              </a:r>
              <a:r>
                <a:rPr lang="fr-FR" dirty="0" smtClean="0">
                  <a:cs typeface="Arial" panose="020B0604020202020204" pitchFamily="34" charset="0"/>
                </a:rPr>
                <a:t>du </a:t>
              </a:r>
              <a:r>
                <a:rPr lang="fr-FR" dirty="0">
                  <a:cs typeface="Arial" panose="020B0604020202020204" pitchFamily="34" charset="0"/>
                </a:rPr>
                <a:t>cas B (</a:t>
              </a:r>
              <a:r>
                <a:rPr lang="fr-FR" dirty="0" smtClean="0">
                  <a:cs typeface="Arial" panose="020B0604020202020204" pitchFamily="34" charset="0"/>
                </a:rPr>
                <a:t>B est </a:t>
              </a:r>
              <a:r>
                <a:rPr lang="fr-FR" dirty="0">
                  <a:cs typeface="Arial" panose="020B0604020202020204" pitchFamily="34" charset="0"/>
                </a:rPr>
                <a:t>une sorte de A).</a:t>
              </a: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282737" y="4068770"/>
              <a:ext cx="3657718" cy="458802"/>
              <a:chOff x="268695" y="3928423"/>
              <a:chExt cx="3657718" cy="45880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268695" y="3928423"/>
                <a:ext cx="3657718" cy="458802"/>
                <a:chOff x="3503478" y="2815981"/>
                <a:chExt cx="3657718" cy="458802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6063916" y="2817583"/>
                  <a:ext cx="1097280" cy="457200"/>
                </a:xfrm>
                <a:prstGeom prst="ellipse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 smtClean="0"/>
                    <a:t>B</a:t>
                  </a:r>
                  <a:endParaRPr lang="fr-FR" sz="1600" dirty="0"/>
                </a:p>
              </p:txBody>
            </p:sp>
            <p:cxnSp>
              <p:nvCxnSpPr>
                <p:cNvPr id="76" name="Elbow Connector 75"/>
                <p:cNvCxnSpPr>
                  <a:stCxn id="77" idx="6"/>
                  <a:endCxn id="75" idx="2"/>
                </p:cNvCxnSpPr>
                <p:nvPr/>
              </p:nvCxnSpPr>
              <p:spPr>
                <a:xfrm>
                  <a:off x="4600758" y="3044581"/>
                  <a:ext cx="1463158" cy="1602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chemeClr val="accent4">
                      <a:lumMod val="75000"/>
                    </a:schemeClr>
                  </a:solidFill>
                  <a:prstDash val="solid"/>
                  <a:headEnd type="non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/>
                <p:cNvSpPr/>
                <p:nvPr/>
              </p:nvSpPr>
              <p:spPr>
                <a:xfrm>
                  <a:off x="3503478" y="2815981"/>
                  <a:ext cx="1097280" cy="457200"/>
                </a:xfrm>
                <a:prstGeom prst="ellipse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 smtClean="0"/>
                    <a:t>A</a:t>
                  </a:r>
                  <a:endParaRPr lang="fr-FR" sz="1600" dirty="0"/>
                </a:p>
              </p:txBody>
            </p:sp>
          </p:grpSp>
          <p:sp>
            <p:nvSpPr>
              <p:cNvPr id="79" name="Right Triangle 78"/>
              <p:cNvSpPr/>
              <p:nvPr/>
            </p:nvSpPr>
            <p:spPr>
              <a:xfrm rot="7980000" flipH="1">
                <a:off x="1403772" y="4056857"/>
                <a:ext cx="182880" cy="182880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40" name="Rectangle 39"/>
          <p:cNvSpPr/>
          <p:nvPr/>
        </p:nvSpPr>
        <p:spPr>
          <a:xfrm>
            <a:off x="670389" y="2929097"/>
            <a:ext cx="10972800" cy="914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210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99661" y="134514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15" name="content_header"/>
          <p:cNvGraphicFramePr/>
          <p:nvPr>
            <p:extLst/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8004"/>
            <a:ext cx="12192000" cy="491021"/>
            <a:chOff x="0" y="6358002"/>
            <a:chExt cx="12192000" cy="491021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367821" y="6358002"/>
              <a:ext cx="681717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7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2737" y="1278777"/>
            <a:ext cx="11626527" cy="553998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74771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solidFill>
                  <a:srgbClr val="C00000"/>
                </a:solidFill>
              </a:rPr>
              <a:t>Relation entre acteurs:</a:t>
            </a:r>
            <a:endParaRPr lang="fr-FR" sz="2000" b="1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" y="1403376"/>
            <a:ext cx="3048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189" y="56324"/>
            <a:ext cx="406349" cy="406349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1372514205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161204" y="2154660"/>
            <a:ext cx="7748060" cy="757130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solidFill>
              <a:schemeClr val="tx2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93688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Généralisation:</a:t>
            </a:r>
          </a:p>
          <a:p>
            <a:pPr marL="288925">
              <a:lnSpc>
                <a:spcPct val="120000"/>
              </a:lnSpc>
            </a:pPr>
            <a:r>
              <a:rPr lang="fr-FR" dirty="0" smtClean="0">
                <a:cs typeface="Arial" panose="020B0604020202020204" pitchFamily="34" charset="0"/>
              </a:rPr>
              <a:t>L’acteur A est une généralisation de l’acteur B (B est une sort de A).</a:t>
            </a:r>
            <a:endParaRPr lang="fr-FR" dirty="0"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9599" y="3263900"/>
            <a:ext cx="10972800" cy="914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 39"/>
          <p:cNvGrpSpPr/>
          <p:nvPr/>
        </p:nvGrpSpPr>
        <p:grpSpPr>
          <a:xfrm>
            <a:off x="2776173" y="1949000"/>
            <a:ext cx="380617" cy="878303"/>
            <a:chOff x="796540" y="4150117"/>
            <a:chExt cx="493415" cy="1124012"/>
          </a:xfrm>
        </p:grpSpPr>
        <p:sp>
          <p:nvSpPr>
            <p:cNvPr id="41" name="Oval 40"/>
            <p:cNvSpPr/>
            <p:nvPr/>
          </p:nvSpPr>
          <p:spPr>
            <a:xfrm>
              <a:off x="861856" y="4150117"/>
              <a:ext cx="365760" cy="36576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Straight Connector 41"/>
            <p:cNvCxnSpPr>
              <a:stCxn id="41" idx="4"/>
            </p:cNvCxnSpPr>
            <p:nvPr/>
          </p:nvCxnSpPr>
          <p:spPr>
            <a:xfrm>
              <a:off x="1044736" y="4515877"/>
              <a:ext cx="0" cy="52985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96540" y="4667162"/>
              <a:ext cx="493415" cy="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861856" y="5045727"/>
              <a:ext cx="181391" cy="228402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1057926" y="5046342"/>
              <a:ext cx="168201" cy="21816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43091" y="1949000"/>
            <a:ext cx="380617" cy="878303"/>
            <a:chOff x="796540" y="4150117"/>
            <a:chExt cx="493415" cy="1124012"/>
          </a:xfrm>
        </p:grpSpPr>
        <p:sp>
          <p:nvSpPr>
            <p:cNvPr id="47" name="Oval 46"/>
            <p:cNvSpPr/>
            <p:nvPr/>
          </p:nvSpPr>
          <p:spPr>
            <a:xfrm>
              <a:off x="861856" y="4150117"/>
              <a:ext cx="365760" cy="36576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7" name="Straight Connector 56"/>
            <p:cNvCxnSpPr>
              <a:stCxn id="47" idx="4"/>
            </p:cNvCxnSpPr>
            <p:nvPr/>
          </p:nvCxnSpPr>
          <p:spPr>
            <a:xfrm>
              <a:off x="1044736" y="4515877"/>
              <a:ext cx="0" cy="52985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96540" y="4667162"/>
              <a:ext cx="493415" cy="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861856" y="5045727"/>
              <a:ext cx="181391" cy="228402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1057926" y="5046342"/>
              <a:ext cx="168201" cy="21816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50702" y="2439965"/>
            <a:ext cx="2286000" cy="182880"/>
            <a:chOff x="1382327" y="4799346"/>
            <a:chExt cx="2286000" cy="182880"/>
          </a:xfrm>
        </p:grpSpPr>
        <p:cxnSp>
          <p:nvCxnSpPr>
            <p:cNvPr id="61" name="Elbow Connector 60"/>
            <p:cNvCxnSpPr/>
            <p:nvPr/>
          </p:nvCxnSpPr>
          <p:spPr>
            <a:xfrm>
              <a:off x="1382327" y="4899512"/>
              <a:ext cx="2286000" cy="160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4">
                  <a:lumMod val="75000"/>
                </a:schemeClr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Triangle 61"/>
            <p:cNvSpPr/>
            <p:nvPr/>
          </p:nvSpPr>
          <p:spPr>
            <a:xfrm rot="7980000" flipH="1">
              <a:off x="1420124" y="4799346"/>
              <a:ext cx="182880" cy="18288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82105" y="28354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63" name="TextBox 62"/>
          <p:cNvSpPr txBox="1"/>
          <p:nvPr/>
        </p:nvSpPr>
        <p:spPr>
          <a:xfrm>
            <a:off x="2818946" y="28354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2452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31" y="504237"/>
            <a:ext cx="12049538" cy="5726301"/>
          </a:xfrm>
          <a:prstGeom prst="rect">
            <a:avLst/>
          </a:prstGeom>
          <a:solidFill>
            <a:schemeClr val="lt1">
              <a:alpha val="19000"/>
            </a:schemeClr>
          </a:solidFill>
          <a:ln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15" name="content_header"/>
          <p:cNvGraphicFramePr/>
          <p:nvPr>
            <p:extLst/>
          </p:nvPr>
        </p:nvGraphicFramePr>
        <p:xfrm>
          <a:off x="0" y="14759"/>
          <a:ext cx="12192000" cy="9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358004"/>
            <a:ext cx="12192000" cy="491021"/>
            <a:chOff x="0" y="6358002"/>
            <a:chExt cx="12192000" cy="491021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1367821" y="6358002"/>
              <a:ext cx="681717" cy="274320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>
              <a:solidFill>
                <a:schemeClr val="accent5">
                  <a:lumMod val="75000"/>
                  <a:alpha val="40000"/>
                </a:schemeClr>
              </a:solidFill>
            </a:ln>
            <a:effectLst>
              <a:outerShdw blurRad="254000" sx="120000" sy="120000" algn="ctr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fld id="{3F205010-0F23-4D45-A67A-07E387DDE6A6}" type="slidenum">
                <a:rPr lang="en-US" sz="1200" b="1" smtClean="0"/>
                <a:t>8</a:t>
              </a:fld>
              <a:r>
                <a:rPr lang="en-US" sz="1200" b="1" dirty="0" smtClean="0"/>
                <a:t> / 41</a:t>
              </a:r>
              <a:endParaRPr 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619166"/>
              <a:ext cx="1219200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7000"/>
              </a:schemeClr>
            </a:solidFill>
            <a:ln>
              <a:solidFill>
                <a:schemeClr val="accent5">
                  <a:lumMod val="75000"/>
                  <a:alpha val="48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63130" y="6633579"/>
              <a:ext cx="7156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BTS DSI™</a:t>
              </a:r>
              <a:endParaRPr lang="en-US" sz="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2737" y="958737"/>
            <a:ext cx="11626527" cy="553998"/>
            <a:chOff x="282737" y="1278777"/>
            <a:chExt cx="11626527" cy="553998"/>
          </a:xfrm>
        </p:grpSpPr>
        <p:sp>
          <p:nvSpPr>
            <p:cNvPr id="38" name="TextBox 37"/>
            <p:cNvSpPr txBox="1"/>
            <p:nvPr/>
          </p:nvSpPr>
          <p:spPr>
            <a:xfrm>
              <a:off x="282737" y="1278777"/>
              <a:ext cx="11626527" cy="55399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0000"/>
              </a:schemeClr>
            </a:solidFill>
            <a:ln>
              <a:solidFill>
                <a:schemeClr val="tx2">
                  <a:lumMod val="75000"/>
                  <a:alpha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747713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b="1" dirty="0" smtClean="0">
                  <a:solidFill>
                    <a:srgbClr val="C00000"/>
                  </a:solidFill>
                </a:rPr>
                <a:t>Exemple (</a:t>
              </a:r>
              <a:r>
                <a:rPr lang="fr-FR" sz="2000" b="1" dirty="0" smtClean="0">
                  <a:solidFill>
                    <a:srgbClr val="660033"/>
                  </a:solidFill>
                </a:rPr>
                <a:t>Système de vente en ligne</a:t>
              </a:r>
              <a:r>
                <a:rPr lang="fr-FR" sz="2000" b="1" dirty="0" smtClean="0">
                  <a:solidFill>
                    <a:srgbClr val="C00000"/>
                  </a:solidFill>
                </a:rPr>
                <a:t>):</a:t>
              </a:r>
              <a:endParaRPr lang="fr-FR" sz="2000" b="1" dirty="0">
                <a:solidFill>
                  <a:srgbClr val="C00000"/>
                </a:soli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936" y="1403376"/>
              <a:ext cx="304800" cy="30480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189" y="56324"/>
            <a:ext cx="406349" cy="4063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40725" y="1554299"/>
            <a:ext cx="9710550" cy="455694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2838593151"/>
              </p:ext>
            </p:extLst>
          </p:nvPr>
        </p:nvGraphicFramePr>
        <p:xfrm>
          <a:off x="16778" y="6649544"/>
          <a:ext cx="8128000" cy="18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396240" y="3307080"/>
            <a:ext cx="254462" cy="650364"/>
            <a:chOff x="796540" y="4150117"/>
            <a:chExt cx="493415" cy="1124012"/>
          </a:xfrm>
        </p:grpSpPr>
        <p:sp>
          <p:nvSpPr>
            <p:cNvPr id="47" name="Oval 46"/>
            <p:cNvSpPr/>
            <p:nvPr/>
          </p:nvSpPr>
          <p:spPr>
            <a:xfrm>
              <a:off x="861856" y="4150117"/>
              <a:ext cx="365760" cy="36576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7" name="Straight Connector 56"/>
            <p:cNvCxnSpPr>
              <a:stCxn id="47" idx="4"/>
            </p:cNvCxnSpPr>
            <p:nvPr/>
          </p:nvCxnSpPr>
          <p:spPr>
            <a:xfrm>
              <a:off x="1044736" y="4515877"/>
              <a:ext cx="0" cy="52985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96540" y="4667162"/>
              <a:ext cx="493415" cy="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861856" y="5045727"/>
              <a:ext cx="181391" cy="228402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1057926" y="5046342"/>
              <a:ext cx="168201" cy="21816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 rot="16200000" flipV="1">
            <a:off x="11051703" y="4375699"/>
            <a:ext cx="911291" cy="182880"/>
            <a:chOff x="1420124" y="4799346"/>
            <a:chExt cx="911291" cy="182880"/>
          </a:xfrm>
        </p:grpSpPr>
        <p:cxnSp>
          <p:nvCxnSpPr>
            <p:cNvPr id="61" name="Elbow Connector 60"/>
            <p:cNvCxnSpPr/>
            <p:nvPr/>
          </p:nvCxnSpPr>
          <p:spPr>
            <a:xfrm>
              <a:off x="1508455" y="4883736"/>
              <a:ext cx="822960" cy="160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Triangle 61"/>
            <p:cNvSpPr/>
            <p:nvPr/>
          </p:nvSpPr>
          <p:spPr>
            <a:xfrm rot="7980000" flipH="1">
              <a:off x="1420124" y="4799346"/>
              <a:ext cx="182880" cy="182880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87562" y="406678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grpSp>
        <p:nvGrpSpPr>
          <p:cNvPr id="74" name="Group 73"/>
          <p:cNvGrpSpPr/>
          <p:nvPr/>
        </p:nvGrpSpPr>
        <p:grpSpPr>
          <a:xfrm>
            <a:off x="11318985" y="1727005"/>
            <a:ext cx="254462" cy="650364"/>
            <a:chOff x="796540" y="4150117"/>
            <a:chExt cx="493415" cy="1124012"/>
          </a:xfrm>
        </p:grpSpPr>
        <p:sp>
          <p:nvSpPr>
            <p:cNvPr id="75" name="Oval 74"/>
            <p:cNvSpPr/>
            <p:nvPr/>
          </p:nvSpPr>
          <p:spPr>
            <a:xfrm>
              <a:off x="861856" y="4150117"/>
              <a:ext cx="365760" cy="36576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Straight Connector 75"/>
            <p:cNvCxnSpPr>
              <a:stCxn id="75" idx="4"/>
            </p:cNvCxnSpPr>
            <p:nvPr/>
          </p:nvCxnSpPr>
          <p:spPr>
            <a:xfrm>
              <a:off x="1044736" y="4515877"/>
              <a:ext cx="0" cy="52985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96540" y="4667162"/>
              <a:ext cx="493415" cy="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861856" y="5045727"/>
              <a:ext cx="181391" cy="228402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1057926" y="5046342"/>
              <a:ext cx="168201" cy="21816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11008709" y="244316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Banque</a:t>
            </a:r>
            <a:endParaRPr lang="fr-FR" dirty="0"/>
          </a:p>
        </p:txBody>
      </p:sp>
      <p:grpSp>
        <p:nvGrpSpPr>
          <p:cNvPr id="81" name="Group 80"/>
          <p:cNvGrpSpPr/>
          <p:nvPr/>
        </p:nvGrpSpPr>
        <p:grpSpPr>
          <a:xfrm>
            <a:off x="11357787" y="3004447"/>
            <a:ext cx="254462" cy="650364"/>
            <a:chOff x="796540" y="4150117"/>
            <a:chExt cx="493415" cy="1124012"/>
          </a:xfrm>
        </p:grpSpPr>
        <p:sp>
          <p:nvSpPr>
            <p:cNvPr id="82" name="Oval 81"/>
            <p:cNvSpPr/>
            <p:nvPr/>
          </p:nvSpPr>
          <p:spPr>
            <a:xfrm>
              <a:off x="861856" y="4150117"/>
              <a:ext cx="365760" cy="36576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3" name="Straight Connector 82"/>
            <p:cNvCxnSpPr>
              <a:stCxn id="82" idx="4"/>
            </p:cNvCxnSpPr>
            <p:nvPr/>
          </p:nvCxnSpPr>
          <p:spPr>
            <a:xfrm>
              <a:off x="1044736" y="4515877"/>
              <a:ext cx="0" cy="52985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796540" y="4667162"/>
              <a:ext cx="493415" cy="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861856" y="5045727"/>
              <a:ext cx="181391" cy="228402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 flipV="1">
              <a:off x="1057926" y="5046342"/>
              <a:ext cx="168201" cy="21816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11047511" y="3720605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Directeur</a:t>
            </a:r>
            <a:endParaRPr lang="fr-FR" dirty="0"/>
          </a:p>
        </p:txBody>
      </p:sp>
      <p:grpSp>
        <p:nvGrpSpPr>
          <p:cNvPr id="88" name="Group 87"/>
          <p:cNvGrpSpPr/>
          <p:nvPr/>
        </p:nvGrpSpPr>
        <p:grpSpPr>
          <a:xfrm>
            <a:off x="11367184" y="5001196"/>
            <a:ext cx="254462" cy="650364"/>
            <a:chOff x="796540" y="4150117"/>
            <a:chExt cx="493415" cy="1124012"/>
          </a:xfrm>
        </p:grpSpPr>
        <p:sp>
          <p:nvSpPr>
            <p:cNvPr id="89" name="Oval 88"/>
            <p:cNvSpPr/>
            <p:nvPr/>
          </p:nvSpPr>
          <p:spPr>
            <a:xfrm>
              <a:off x="861856" y="4150117"/>
              <a:ext cx="365760" cy="36576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0" name="Straight Connector 89"/>
            <p:cNvCxnSpPr>
              <a:stCxn id="89" idx="4"/>
            </p:cNvCxnSpPr>
            <p:nvPr/>
          </p:nvCxnSpPr>
          <p:spPr>
            <a:xfrm>
              <a:off x="1044736" y="4515877"/>
              <a:ext cx="0" cy="52985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96540" y="4667162"/>
              <a:ext cx="493415" cy="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861856" y="5045727"/>
              <a:ext cx="181391" cy="228402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 flipV="1">
              <a:off x="1057926" y="5046342"/>
              <a:ext cx="168201" cy="218160"/>
            </a:xfrm>
            <a:prstGeom prst="lin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10969824" y="5717354"/>
            <a:ext cx="1178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Commercial</a:t>
            </a:r>
            <a:endParaRPr lang="fr-FR" sz="1600" dirty="0"/>
          </a:p>
        </p:txBody>
      </p:sp>
      <p:sp>
        <p:nvSpPr>
          <p:cNvPr id="95" name="Oval 94"/>
          <p:cNvSpPr/>
          <p:nvPr/>
        </p:nvSpPr>
        <p:spPr>
          <a:xfrm>
            <a:off x="1718736" y="1768128"/>
            <a:ext cx="2537954" cy="78588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Ajouter article au panier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787278" y="3618554"/>
            <a:ext cx="2705893" cy="60660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Passer Commande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756495" y="5285081"/>
            <a:ext cx="2705893" cy="60660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Suivre Commande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endCxn id="95" idx="2"/>
          </p:cNvCxnSpPr>
          <p:nvPr/>
        </p:nvCxnSpPr>
        <p:spPr>
          <a:xfrm flipV="1">
            <a:off x="658156" y="2161068"/>
            <a:ext cx="1060580" cy="1568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48" idx="2"/>
          </p:cNvCxnSpPr>
          <p:nvPr/>
        </p:nvCxnSpPr>
        <p:spPr>
          <a:xfrm>
            <a:off x="679203" y="3729604"/>
            <a:ext cx="1108075" cy="1922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49" idx="2"/>
          </p:cNvCxnSpPr>
          <p:nvPr/>
        </p:nvCxnSpPr>
        <p:spPr>
          <a:xfrm>
            <a:off x="661762" y="3728347"/>
            <a:ext cx="1094733" cy="18600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124919" y="2371798"/>
            <a:ext cx="1066331" cy="60660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Payer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48" idx="7"/>
            <a:endCxn id="64" idx="4"/>
          </p:cNvCxnSpPr>
          <p:nvPr/>
        </p:nvCxnSpPr>
        <p:spPr>
          <a:xfrm flipV="1">
            <a:off x="4096902" y="2978403"/>
            <a:ext cx="561183" cy="728986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23607" y="30132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«</a:t>
            </a:r>
            <a:r>
              <a:rPr lang="fr-FR" dirty="0" err="1" smtClean="0"/>
              <a:t>include</a:t>
            </a:r>
            <a:r>
              <a:rPr lang="fr-FR" dirty="0" smtClean="0"/>
              <a:t>»</a:t>
            </a:r>
            <a:endParaRPr lang="fr-FR" dirty="0"/>
          </a:p>
        </p:txBody>
      </p:sp>
      <p:cxnSp>
        <p:nvCxnSpPr>
          <p:cNvPr id="68" name="Straight Connector 67"/>
          <p:cNvCxnSpPr>
            <a:stCxn id="67" idx="6"/>
          </p:cNvCxnSpPr>
          <p:nvPr/>
        </p:nvCxnSpPr>
        <p:spPr>
          <a:xfrm>
            <a:off x="7709338" y="2005381"/>
            <a:ext cx="3569132" cy="291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791361" y="1982117"/>
            <a:ext cx="138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«</a:t>
            </a:r>
            <a:r>
              <a:rPr lang="fr-FR" dirty="0" err="1" smtClean="0"/>
              <a:t>secondary</a:t>
            </a:r>
            <a:r>
              <a:rPr lang="fr-FR" dirty="0" smtClean="0"/>
              <a:t>»</a:t>
            </a:r>
            <a:endParaRPr lang="fr-FR" dirty="0"/>
          </a:p>
        </p:txBody>
      </p:sp>
      <p:grpSp>
        <p:nvGrpSpPr>
          <p:cNvPr id="73" name="Group 72"/>
          <p:cNvGrpSpPr/>
          <p:nvPr/>
        </p:nvGrpSpPr>
        <p:grpSpPr>
          <a:xfrm rot="949623" flipV="1">
            <a:off x="5204694" y="2822641"/>
            <a:ext cx="911291" cy="182880"/>
            <a:chOff x="1420124" y="4799346"/>
            <a:chExt cx="911291" cy="182880"/>
          </a:xfrm>
        </p:grpSpPr>
        <p:cxnSp>
          <p:nvCxnSpPr>
            <p:cNvPr id="96" name="Elbow Connector 95"/>
            <p:cNvCxnSpPr/>
            <p:nvPr/>
          </p:nvCxnSpPr>
          <p:spPr>
            <a:xfrm>
              <a:off x="1508455" y="4883736"/>
              <a:ext cx="822960" cy="160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ight Triangle 96"/>
            <p:cNvSpPr/>
            <p:nvPr/>
          </p:nvSpPr>
          <p:spPr>
            <a:xfrm rot="7980000" flipH="1">
              <a:off x="1420124" y="4799346"/>
              <a:ext cx="182880" cy="182880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8" name="Oval 97"/>
          <p:cNvSpPr/>
          <p:nvPr/>
        </p:nvSpPr>
        <p:spPr>
          <a:xfrm>
            <a:off x="6080234" y="2751308"/>
            <a:ext cx="1501433" cy="60660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Virement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 rot="19498662" flipV="1">
            <a:off x="5122006" y="2185939"/>
            <a:ext cx="911291" cy="182880"/>
            <a:chOff x="1420124" y="4799346"/>
            <a:chExt cx="911291" cy="182880"/>
          </a:xfrm>
        </p:grpSpPr>
        <p:cxnSp>
          <p:nvCxnSpPr>
            <p:cNvPr id="100" name="Elbow Connector 99"/>
            <p:cNvCxnSpPr/>
            <p:nvPr/>
          </p:nvCxnSpPr>
          <p:spPr>
            <a:xfrm>
              <a:off x="1508455" y="4883736"/>
              <a:ext cx="822960" cy="160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ight Triangle 100"/>
            <p:cNvSpPr/>
            <p:nvPr/>
          </p:nvSpPr>
          <p:spPr>
            <a:xfrm rot="7980000" flipH="1">
              <a:off x="1420124" y="4799346"/>
              <a:ext cx="182880" cy="182880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7" name="Oval 66"/>
          <p:cNvSpPr/>
          <p:nvPr/>
        </p:nvSpPr>
        <p:spPr>
          <a:xfrm>
            <a:off x="5743512" y="1702078"/>
            <a:ext cx="1965826" cy="60660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Paiement CB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887382" y="5285080"/>
            <a:ext cx="2076185" cy="60660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S’authentifier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3" name="Straight Connector 102"/>
          <p:cNvCxnSpPr>
            <a:stCxn id="48" idx="5"/>
            <a:endCxn id="102" idx="1"/>
          </p:cNvCxnSpPr>
          <p:nvPr/>
        </p:nvCxnSpPr>
        <p:spPr>
          <a:xfrm>
            <a:off x="4096902" y="4136324"/>
            <a:ext cx="2094530" cy="1237591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49" idx="6"/>
            <a:endCxn id="102" idx="2"/>
          </p:cNvCxnSpPr>
          <p:nvPr/>
        </p:nvCxnSpPr>
        <p:spPr>
          <a:xfrm flipV="1">
            <a:off x="4462388" y="5588383"/>
            <a:ext cx="1424994" cy="1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 rot="1944845">
            <a:off x="4176813" y="4454938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«</a:t>
            </a:r>
            <a:r>
              <a:rPr lang="fr-FR" dirty="0" err="1" smtClean="0"/>
              <a:t>include</a:t>
            </a:r>
            <a:r>
              <a:rPr lang="fr-FR" dirty="0" smtClean="0"/>
              <a:t>»</a:t>
            </a:r>
            <a:endParaRPr lang="fr-FR" dirty="0"/>
          </a:p>
        </p:txBody>
      </p:sp>
      <p:sp>
        <p:nvSpPr>
          <p:cNvPr id="106" name="TextBox 105"/>
          <p:cNvSpPr txBox="1"/>
          <p:nvPr/>
        </p:nvSpPr>
        <p:spPr>
          <a:xfrm>
            <a:off x="4493064" y="5209895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«</a:t>
            </a:r>
            <a:r>
              <a:rPr lang="fr-FR" dirty="0" err="1" smtClean="0"/>
              <a:t>include</a:t>
            </a:r>
            <a:r>
              <a:rPr lang="fr-FR" dirty="0" smtClean="0"/>
              <a:t>»</a:t>
            </a:r>
            <a:endParaRPr lang="fr-FR" dirty="0"/>
          </a:p>
        </p:txBody>
      </p:sp>
      <p:sp>
        <p:nvSpPr>
          <p:cNvPr id="107" name="Oval 106"/>
          <p:cNvSpPr/>
          <p:nvPr/>
        </p:nvSpPr>
        <p:spPr>
          <a:xfrm>
            <a:off x="6374757" y="3620415"/>
            <a:ext cx="2197189" cy="60660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Valider Panier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8" name="Straight Connector 107"/>
          <p:cNvCxnSpPr>
            <a:stCxn id="48" idx="6"/>
            <a:endCxn id="107" idx="2"/>
          </p:cNvCxnSpPr>
          <p:nvPr/>
        </p:nvCxnSpPr>
        <p:spPr>
          <a:xfrm>
            <a:off x="4493171" y="3921857"/>
            <a:ext cx="1881586" cy="1861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791229" y="3581915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«</a:t>
            </a:r>
            <a:r>
              <a:rPr lang="fr-FR" dirty="0" err="1" smtClean="0"/>
              <a:t>include</a:t>
            </a:r>
            <a:r>
              <a:rPr lang="fr-FR" dirty="0" smtClean="0"/>
              <a:t>»</a:t>
            </a:r>
            <a:endParaRPr lang="fr-FR" dirty="0"/>
          </a:p>
        </p:txBody>
      </p:sp>
      <p:sp>
        <p:nvSpPr>
          <p:cNvPr id="110" name="Oval 109"/>
          <p:cNvSpPr/>
          <p:nvPr/>
        </p:nvSpPr>
        <p:spPr>
          <a:xfrm>
            <a:off x="8417688" y="4543808"/>
            <a:ext cx="2197189" cy="75988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Annuler Commande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>
            <a:stCxn id="110" idx="6"/>
          </p:cNvCxnSpPr>
          <p:nvPr/>
        </p:nvCxnSpPr>
        <p:spPr>
          <a:xfrm>
            <a:off x="10614877" y="4923749"/>
            <a:ext cx="785992" cy="4763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8366067" y="2691644"/>
            <a:ext cx="2229586" cy="70483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Editer statistiques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/>
          <p:cNvCxnSpPr>
            <a:stCxn id="112" idx="6"/>
          </p:cNvCxnSpPr>
          <p:nvPr/>
        </p:nvCxnSpPr>
        <p:spPr>
          <a:xfrm>
            <a:off x="10595653" y="3044063"/>
            <a:ext cx="805216" cy="359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1680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64776" y="1468318"/>
            <a:ext cx="8862448" cy="3921369"/>
          </a:xfrm>
          <a:prstGeom prst="rect">
            <a:avLst/>
          </a:prstGeom>
          <a:solidFill>
            <a:schemeClr val="accent1">
              <a:lumMod val="60000"/>
              <a:lumOff val="40000"/>
              <a:alpha val="13000"/>
            </a:schemeClr>
          </a:solidFill>
          <a:ln w="12700">
            <a:solidFill>
              <a:schemeClr val="accent5">
                <a:lumMod val="75000"/>
                <a:alpha val="3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690062"/>
            <a:ext cx="8539316" cy="26468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16600" b="1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Forte" panose="03060902040502070203" pitchFamily="66" charset="0"/>
                <a:cs typeface="Raavi" panose="020B0502040204020203" pitchFamily="34" charset="0"/>
              </a:rPr>
              <a:t>Classes</a:t>
            </a:r>
            <a:endParaRPr lang="fr-FR" sz="800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Forte" panose="03060902040502070203" pitchFamily="66" charset="0"/>
              <a:cs typeface="Raav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686" y="153617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Diagrammes: 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63585" y="2263758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Rappel</a:t>
            </a:r>
            <a:endParaRPr lang="fr-FR" sz="2400" b="1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09037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6574</TotalTime>
  <Words>2605</Words>
  <Application>Microsoft Office PowerPoint</Application>
  <PresentationFormat>Widescreen</PresentationFormat>
  <Paragraphs>667</Paragraphs>
  <Slides>43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Aharoni</vt:lpstr>
      <vt:lpstr>Arial</vt:lpstr>
      <vt:lpstr>Arial Black</vt:lpstr>
      <vt:lpstr>Calibri</vt:lpstr>
      <vt:lpstr>Calibri Light</vt:lpstr>
      <vt:lpstr>Forte</vt:lpstr>
      <vt:lpstr>Raavi</vt:lpstr>
      <vt:lpstr>Wingdings</vt:lpstr>
      <vt:lpstr>Office Theme</vt:lpstr>
      <vt:lpstr>UML-2.0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transactions et Les Verrous</dc:title>
  <dc:creator>sda</dc:creator>
  <cp:lastModifiedBy>Yousfi Yassine</cp:lastModifiedBy>
  <cp:revision>866</cp:revision>
  <dcterms:created xsi:type="dcterms:W3CDTF">2013-11-08T00:59:50Z</dcterms:created>
  <dcterms:modified xsi:type="dcterms:W3CDTF">2014-01-31T04:53:23Z</dcterms:modified>
</cp:coreProperties>
</file>