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obby Jones" charset="1" panose="00000000000000000000"/>
      <p:regular r:id="rId17"/>
    </p:embeddedFont>
    <p:embeddedFont>
      <p:font typeface="Alegreya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1580" y="413847"/>
            <a:ext cx="14764841" cy="743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WEB-technology Project documentary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31326" y="7734426"/>
            <a:ext cx="12625348" cy="9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b="true" sz="5735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Beksultan Moldakhmet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747733" y="3839550"/>
            <a:ext cx="8161029" cy="3315418"/>
          </a:xfrm>
          <a:custGeom>
            <a:avLst/>
            <a:gdLst/>
            <a:ahLst/>
            <a:cxnLst/>
            <a:rect r="r" b="b" t="t" l="l"/>
            <a:pathLst>
              <a:path h="3315418" w="8161029">
                <a:moveTo>
                  <a:pt x="0" y="0"/>
                </a:moveTo>
                <a:lnTo>
                  <a:pt x="8161029" y="0"/>
                </a:lnTo>
                <a:lnTo>
                  <a:pt x="8161029" y="3315418"/>
                </a:lnTo>
                <a:lnTo>
                  <a:pt x="0" y="3315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392" t="-231348" r="-139885" b="-11072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9044" y="285741"/>
            <a:ext cx="10929913" cy="90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5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JavaScript - Timer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494" y="3404117"/>
            <a:ext cx="7914321" cy="573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timer--;: Decreases the timer by one every second.</a:t>
            </a:r>
          </a:p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clearInterval(interval);: Stops the timer when time runs out.</a:t>
            </a:r>
          </a:p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message.textContent = 'Time is up! You lost!';: Displays a "Time is up!" message when the timer reaches zero.</a:t>
            </a:r>
          </a:p>
          <a:p>
            <a:pPr algn="l">
              <a:lnSpc>
                <a:spcPts val="504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79044" y="1607403"/>
            <a:ext cx="10929913" cy="141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8052" y="3670970"/>
            <a:ext cx="14331896" cy="40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8966" indent="-504483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The project successfully implements a memory game using HTML, CSS, and JavaScript.</a:t>
            </a:r>
          </a:p>
          <a:p>
            <a:pPr algn="l" marL="1008966" indent="-504483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The game allows players to select a difficulty level, with dynamic card creation and a timer.</a:t>
            </a:r>
          </a:p>
          <a:p>
            <a:pPr algn="l">
              <a:lnSpc>
                <a:spcPts val="654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78052" y="2879312"/>
            <a:ext cx="14331896" cy="6093238"/>
            <a:chOff x="0" y="0"/>
            <a:chExt cx="3774656" cy="16048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4656" cy="1604803"/>
            </a:xfrm>
            <a:custGeom>
              <a:avLst/>
              <a:gdLst/>
              <a:ahLst/>
              <a:cxnLst/>
              <a:rect r="r" b="b" t="t" l="l"/>
              <a:pathLst>
                <a:path h="1604803" w="3774656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78497" y="3394916"/>
            <a:ext cx="12555011" cy="40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8966" indent="-504483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Project Name: Memory Game</a:t>
            </a:r>
          </a:p>
          <a:p>
            <a:pPr algn="l" marL="1008966" indent="-504483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Description: A memory game where players need to find pairs of matching cards.</a:t>
            </a:r>
          </a:p>
          <a:p>
            <a:pPr algn="l" marL="1008966" indent="-504483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Technologies Used: HTML, CSS, JavaScript</a:t>
            </a:r>
          </a:p>
          <a:p>
            <a:pPr algn="l">
              <a:lnSpc>
                <a:spcPts val="654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18390" y="857250"/>
            <a:ext cx="10451219" cy="1420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7163" y="4457414"/>
            <a:ext cx="4947308" cy="4323264"/>
            <a:chOff x="0" y="0"/>
            <a:chExt cx="1302995" cy="1138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2995" cy="1138637"/>
            </a:xfrm>
            <a:custGeom>
              <a:avLst/>
              <a:gdLst/>
              <a:ahLst/>
              <a:cxnLst/>
              <a:rect r="r" b="b" t="t" l="l"/>
              <a:pathLst>
                <a:path h="1138637" w="1302995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31249" y="4868268"/>
            <a:ext cx="3879135" cy="309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3" b="true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create a memory game where users can select a difficulty level.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43530" y="4457414"/>
            <a:ext cx="4947308" cy="4323264"/>
            <a:chOff x="0" y="0"/>
            <a:chExt cx="1302995" cy="1138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2995" cy="1138637"/>
            </a:xfrm>
            <a:custGeom>
              <a:avLst/>
              <a:gdLst/>
              <a:ahLst/>
              <a:cxnLst/>
              <a:rect r="r" b="b" t="t" l="l"/>
              <a:pathLst>
                <a:path h="1138637" w="1302995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461507" y="4821769"/>
            <a:ext cx="4511354" cy="3546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3" b="true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Implemented with HTML, CSS, and JavaScript:</a:t>
            </a:r>
          </a:p>
          <a:p>
            <a:pPr algn="l" marL="646311" indent="-323155" lvl="1">
              <a:lnSpc>
                <a:spcPts val="4190"/>
              </a:lnSpc>
              <a:buFont typeface="Arial"/>
              <a:buChar char="•"/>
            </a:pPr>
            <a:r>
              <a:rPr lang="en-US" b="true" sz="299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Dynamic card creation.</a:t>
            </a:r>
          </a:p>
          <a:p>
            <a:pPr algn="l" marL="646311" indent="-323155" lvl="1">
              <a:lnSpc>
                <a:spcPts val="4190"/>
              </a:lnSpc>
              <a:buFont typeface="Arial"/>
              <a:buChar char="•"/>
            </a:pPr>
            <a:r>
              <a:rPr lang="en-US" b="true" sz="299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Timer functionality.</a:t>
            </a:r>
          </a:p>
          <a:p>
            <a:pPr algn="l" marL="646311" indent="-323155" lvl="1">
              <a:lnSpc>
                <a:spcPts val="4190"/>
              </a:lnSpc>
              <a:buFont typeface="Arial"/>
              <a:buChar char="•"/>
            </a:pPr>
            <a:r>
              <a:rPr lang="en-US" b="true" sz="2993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Displaying win/loss messages.</a:t>
            </a:r>
          </a:p>
          <a:p>
            <a:pPr algn="l">
              <a:lnSpc>
                <a:spcPts val="322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26838" y="1909614"/>
            <a:ext cx="10929913" cy="141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3493" y="3647068"/>
            <a:ext cx="4947308" cy="4323264"/>
            <a:chOff x="0" y="0"/>
            <a:chExt cx="1302995" cy="1138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2995" cy="1138637"/>
            </a:xfrm>
            <a:custGeom>
              <a:avLst/>
              <a:gdLst/>
              <a:ahLst/>
              <a:cxnLst/>
              <a:rect r="r" b="b" t="t" l="l"/>
              <a:pathLst>
                <a:path h="1138637" w="1302995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57579" y="4048397"/>
            <a:ext cx="3879135" cy="336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4793" b="true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Structure of the page, interface elements.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670346" y="3647068"/>
            <a:ext cx="4947308" cy="4323264"/>
            <a:chOff x="0" y="0"/>
            <a:chExt cx="1302995" cy="1138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2995" cy="1138637"/>
            </a:xfrm>
            <a:custGeom>
              <a:avLst/>
              <a:gdLst/>
              <a:ahLst/>
              <a:cxnLst/>
              <a:rect r="r" b="b" t="t" l="l"/>
              <a:pathLst>
                <a:path h="1138637" w="1302995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17200" y="3647068"/>
            <a:ext cx="4947308" cy="4323264"/>
            <a:chOff x="0" y="0"/>
            <a:chExt cx="1302995" cy="1138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02995" cy="1138637"/>
            </a:xfrm>
            <a:custGeom>
              <a:avLst/>
              <a:gdLst/>
              <a:ahLst/>
              <a:cxnLst/>
              <a:rect r="r" b="b" t="t" l="l"/>
              <a:pathLst>
                <a:path h="1138637" w="1302995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79044" y="847725"/>
            <a:ext cx="10929913" cy="141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Technology used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04433" y="4048397"/>
            <a:ext cx="3879135" cy="343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4893" b="true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Styling for cards, buttons, background, etc.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51286" y="4067447"/>
            <a:ext cx="3879135" cy="359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0"/>
              </a:lnSpc>
            </a:pPr>
            <a:r>
              <a:rPr lang="en-US" sz="4093" b="true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Game logic, event handling, timer management, card matching validation.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7204" y="2822880"/>
            <a:ext cx="4779885" cy="95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Html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8244" y="2832405"/>
            <a:ext cx="4779885" cy="95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74854" y="2841930"/>
            <a:ext cx="4779885" cy="95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378638" y="2548534"/>
            <a:ext cx="8715565" cy="7264044"/>
          </a:xfrm>
          <a:custGeom>
            <a:avLst/>
            <a:gdLst/>
            <a:ahLst/>
            <a:cxnLst/>
            <a:rect r="r" b="b" t="t" l="l"/>
            <a:pathLst>
              <a:path h="7264044" w="8715565">
                <a:moveTo>
                  <a:pt x="0" y="0"/>
                </a:moveTo>
                <a:lnTo>
                  <a:pt x="8715565" y="0"/>
                </a:lnTo>
                <a:lnTo>
                  <a:pt x="8715565" y="7264044"/>
                </a:lnTo>
                <a:lnTo>
                  <a:pt x="0" y="726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867" t="-27805" r="-105060" b="-5639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9044" y="228591"/>
            <a:ext cx="10929913" cy="141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HTML - Page Structure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4484" y="3142211"/>
            <a:ext cx="8010384" cy="691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&lt;div class="container"&gt;: The main container for the entire page.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&lt;h1&gt;: Title of the game.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&lt;div class="controls"&gt;: Container for control buttons.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Difficulty buttons: Elements for selecting the game difficulty (Easy, Medium, Hard).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&lt;div id="gameBoard"&gt;: Where the cards will be displayed.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&lt;div id="message"&gt;: Displays the win or loss message.</a:t>
            </a:r>
          </a:p>
          <a:p>
            <a:pPr algn="l" marL="658570" indent="-329285" lvl="1">
              <a:lnSpc>
                <a:spcPts val="4270"/>
              </a:lnSpc>
              <a:buFont typeface="Arial"/>
              <a:buChar char="•"/>
            </a:pPr>
            <a:r>
              <a:rPr lang="en-US" b="true" sz="30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&lt;div id="timer"&gt;: Displays the game timer.</a:t>
            </a:r>
          </a:p>
          <a:p>
            <a:pPr algn="l">
              <a:lnSpc>
                <a:spcPts val="427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65478" y="1647834"/>
            <a:ext cx="7607023" cy="4527256"/>
          </a:xfrm>
          <a:custGeom>
            <a:avLst/>
            <a:gdLst/>
            <a:ahLst/>
            <a:cxnLst/>
            <a:rect r="r" b="b" t="t" l="l"/>
            <a:pathLst>
              <a:path h="4527256" w="7607023">
                <a:moveTo>
                  <a:pt x="0" y="0"/>
                </a:moveTo>
                <a:lnTo>
                  <a:pt x="7607023" y="0"/>
                </a:lnTo>
                <a:lnTo>
                  <a:pt x="7607023" y="4527256"/>
                </a:lnTo>
                <a:lnTo>
                  <a:pt x="0" y="452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711" t="-24745" r="-65107" b="-7073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65478" y="6285185"/>
            <a:ext cx="7607023" cy="3537106"/>
          </a:xfrm>
          <a:custGeom>
            <a:avLst/>
            <a:gdLst/>
            <a:ahLst/>
            <a:cxnLst/>
            <a:rect r="r" b="b" t="t" l="l"/>
            <a:pathLst>
              <a:path h="3537106" w="7607023">
                <a:moveTo>
                  <a:pt x="0" y="0"/>
                </a:moveTo>
                <a:lnTo>
                  <a:pt x="7607023" y="0"/>
                </a:lnTo>
                <a:lnTo>
                  <a:pt x="7607023" y="3537106"/>
                </a:lnTo>
                <a:lnTo>
                  <a:pt x="0" y="3537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889" t="-136521" r="-117454" b="-8810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79044" y="228591"/>
            <a:ext cx="10929913" cy="141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CSS - Page Styling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4484" y="3132686"/>
            <a:ext cx="8010384" cy="672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body {}: Styles for the page background and layout.</a:t>
            </a:r>
          </a:p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Gradient background and Flexbox for centering the content.</a:t>
            </a:r>
          </a:p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button {}: Button styling.</a:t>
            </a:r>
          </a:p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Button background color, font size, rounded corners, and hover effect.</a:t>
            </a:r>
          </a:p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.card {}: Card styling.</a:t>
            </a:r>
          </a:p>
          <a:p>
            <a:pPr algn="l" marL="744928" indent="-372464" lvl="1">
              <a:lnSpc>
                <a:spcPts val="4830"/>
              </a:lnSpc>
              <a:buFont typeface="Arial"/>
              <a:buChar char="•"/>
            </a:pPr>
            <a:r>
              <a:rPr lang="en-US" b="true" sz="34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Card size, border radius, and center alignment of card content.</a:t>
            </a:r>
          </a:p>
          <a:p>
            <a:pPr algn="l">
              <a:lnSpc>
                <a:spcPts val="511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1595" y="4075000"/>
            <a:ext cx="8502442" cy="3805103"/>
          </a:xfrm>
          <a:custGeom>
            <a:avLst/>
            <a:gdLst/>
            <a:ahLst/>
            <a:cxnLst/>
            <a:rect r="r" b="b" t="t" l="l"/>
            <a:pathLst>
              <a:path h="3805103" w="8502442">
                <a:moveTo>
                  <a:pt x="0" y="0"/>
                </a:moveTo>
                <a:lnTo>
                  <a:pt x="8502442" y="0"/>
                </a:lnTo>
                <a:lnTo>
                  <a:pt x="8502442" y="3805103"/>
                </a:lnTo>
                <a:lnTo>
                  <a:pt x="0" y="3805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473" t="-92552" r="-53681" b="-6656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9044" y="266691"/>
            <a:ext cx="10929913" cy="11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2"/>
              </a:lnSpc>
            </a:pPr>
            <a:r>
              <a:rPr lang="en-US" sz="63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JavaScript - Starting the Game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4484" y="3132686"/>
            <a:ext cx="8010384" cy="645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107" indent="-394053" lvl="1">
              <a:lnSpc>
                <a:spcPts val="5110"/>
              </a:lnSpc>
              <a:buFont typeface="Arial"/>
              <a:buChar char="•"/>
            </a:pPr>
            <a:r>
              <a:rPr lang="en-US" b="true" sz="36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startButton.addEventListener('click', () =&gt; { ... }): Adds a click event listener to the "Start Game" button.</a:t>
            </a:r>
          </a:p>
          <a:p>
            <a:pPr algn="l" marL="788107" indent="-394053" lvl="1">
              <a:lnSpc>
                <a:spcPts val="5110"/>
              </a:lnSpc>
              <a:buFont typeface="Arial"/>
              <a:buChar char="•"/>
            </a:pPr>
            <a:r>
              <a:rPr lang="en-US" b="true" sz="36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Inside the event handler, it checks if the game has started (gameStarted):</a:t>
            </a:r>
          </a:p>
          <a:p>
            <a:pPr algn="l" marL="1576214" indent="-525405" lvl="2">
              <a:lnSpc>
                <a:spcPts val="5110"/>
              </a:lnSpc>
              <a:buFont typeface="Arial"/>
              <a:buChar char="⚬"/>
            </a:pPr>
            <a:r>
              <a:rPr lang="en-US" b="true" sz="36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If not, the game starts and the board is created.</a:t>
            </a:r>
          </a:p>
          <a:p>
            <a:pPr algn="l" marL="1576214" indent="-525405" lvl="2">
              <a:lnSpc>
                <a:spcPts val="5110"/>
              </a:lnSpc>
              <a:buFont typeface="Arial"/>
              <a:buChar char="⚬"/>
            </a:pPr>
            <a:r>
              <a:rPr lang="en-US" b="true" sz="365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If the game has already started, it resets the game.</a:t>
            </a:r>
          </a:p>
          <a:p>
            <a:pPr algn="l">
              <a:lnSpc>
                <a:spcPts val="511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592428" y="3121432"/>
            <a:ext cx="8275241" cy="6327507"/>
          </a:xfrm>
          <a:custGeom>
            <a:avLst/>
            <a:gdLst/>
            <a:ahLst/>
            <a:cxnLst/>
            <a:rect r="r" b="b" t="t" l="l"/>
            <a:pathLst>
              <a:path h="6327507" w="8275241">
                <a:moveTo>
                  <a:pt x="0" y="0"/>
                </a:moveTo>
                <a:lnTo>
                  <a:pt x="8275241" y="0"/>
                </a:lnTo>
                <a:lnTo>
                  <a:pt x="8275241" y="6327507"/>
                </a:lnTo>
                <a:lnTo>
                  <a:pt x="0" y="6327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284" t="-81518" r="-147568" b="-6408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9044" y="285741"/>
            <a:ext cx="10929913" cy="90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5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JavaScript - Creating the Game Board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2943" y="3103482"/>
            <a:ext cx="6935223" cy="615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326" indent="-341163" lvl="1">
              <a:lnSpc>
                <a:spcPts val="4424"/>
              </a:lnSpc>
              <a:buFont typeface="Arial"/>
              <a:buChar char="•"/>
            </a:pPr>
            <a:r>
              <a:rPr lang="en-US" b="true" sz="316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gameBoard.innerHTML = '';: Clears the game board before adding new cards.</a:t>
            </a:r>
          </a:p>
          <a:p>
            <a:pPr algn="l" marL="682326" indent="-341163" lvl="1">
              <a:lnSpc>
                <a:spcPts val="4424"/>
              </a:lnSpc>
              <a:buFont typeface="Arial"/>
              <a:buChar char="•"/>
            </a:pPr>
            <a:r>
              <a:rPr lang="en-US" b="true" sz="316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shuffleCards(cardImages): Shuffles the card images to randomize their placement on the board.</a:t>
            </a:r>
          </a:p>
          <a:p>
            <a:pPr algn="l" marL="682326" indent="-341163" lvl="1">
              <a:lnSpc>
                <a:spcPts val="4424"/>
              </a:lnSpc>
              <a:buFont typeface="Arial"/>
              <a:buChar char="•"/>
            </a:pPr>
            <a:r>
              <a:rPr lang="en-US" b="true" sz="316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card.addEventListener('click', flipCard);: Adds a click event listener to flip the card when clicked.</a:t>
            </a:r>
          </a:p>
          <a:p>
            <a:pPr algn="l" marL="682326" indent="-341163" lvl="1">
              <a:lnSpc>
                <a:spcPts val="4424"/>
              </a:lnSpc>
              <a:buFont typeface="Arial"/>
              <a:buChar char="•"/>
            </a:pPr>
            <a:r>
              <a:rPr lang="en-US" b="true" sz="316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gameBoard.appendChild(card);: Adds the card to the board.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484" y="2948379"/>
            <a:ext cx="8589516" cy="6673614"/>
            <a:chOff x="0" y="0"/>
            <a:chExt cx="2018192" cy="1568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8192" cy="1568032"/>
            </a:xfrm>
            <a:custGeom>
              <a:avLst/>
              <a:gdLst/>
              <a:ahLst/>
              <a:cxnLst/>
              <a:rect r="r" b="b" t="t" l="l"/>
              <a:pathLst>
                <a:path h="1568032" w="2018192">
                  <a:moveTo>
                    <a:pt x="45967" y="0"/>
                  </a:moveTo>
                  <a:lnTo>
                    <a:pt x="1972225" y="0"/>
                  </a:lnTo>
                  <a:cubicBezTo>
                    <a:pt x="1997612" y="0"/>
                    <a:pt x="2018192" y="20580"/>
                    <a:pt x="2018192" y="45967"/>
                  </a:cubicBezTo>
                  <a:lnTo>
                    <a:pt x="2018192" y="1522065"/>
                  </a:lnTo>
                  <a:cubicBezTo>
                    <a:pt x="2018192" y="1547452"/>
                    <a:pt x="1997612" y="1568032"/>
                    <a:pt x="1972225" y="1568032"/>
                  </a:cubicBezTo>
                  <a:lnTo>
                    <a:pt x="45967" y="1568032"/>
                  </a:lnTo>
                  <a:cubicBezTo>
                    <a:pt x="33776" y="1568032"/>
                    <a:pt x="22084" y="1563189"/>
                    <a:pt x="13464" y="1554568"/>
                  </a:cubicBezTo>
                  <a:cubicBezTo>
                    <a:pt x="4843" y="1545948"/>
                    <a:pt x="0" y="1534256"/>
                    <a:pt x="0" y="1522065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8192" cy="1606132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175" y="1624342"/>
            <a:ext cx="6090133" cy="1346419"/>
            <a:chOff x="0" y="0"/>
            <a:chExt cx="1430937" cy="3163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0937" cy="316355"/>
            </a:xfrm>
            <a:custGeom>
              <a:avLst/>
              <a:gdLst/>
              <a:ahLst/>
              <a:cxnLst/>
              <a:rect r="r" b="b" t="t" l="l"/>
              <a:pathLst>
                <a:path h="316355" w="1430937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anchor="ctr" rtlCol="false" tIns="56943" lIns="56943" bIns="56943" rIns="569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381890" y="2948379"/>
            <a:ext cx="8906110" cy="6287539"/>
          </a:xfrm>
          <a:custGeom>
            <a:avLst/>
            <a:gdLst/>
            <a:ahLst/>
            <a:cxnLst/>
            <a:rect r="r" b="b" t="t" l="l"/>
            <a:pathLst>
              <a:path h="6287539" w="8906110">
                <a:moveTo>
                  <a:pt x="0" y="0"/>
                </a:moveTo>
                <a:lnTo>
                  <a:pt x="8906110" y="0"/>
                </a:lnTo>
                <a:lnTo>
                  <a:pt x="8906110" y="6287539"/>
                </a:lnTo>
                <a:lnTo>
                  <a:pt x="0" y="62875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309" t="-91883" r="-95994" b="-1870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9044" y="285741"/>
            <a:ext cx="10929913" cy="90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5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JavaScript - Checking for Matches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494" y="3404117"/>
            <a:ext cx="7914321" cy="573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flippedCards[0].dataset.value === flippedCards[1].dataset.value: Checks if the flipped cards match.</a:t>
            </a:r>
          </a:p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If they match, they are added to the matchedCards array and marked as matched.</a:t>
            </a:r>
          </a:p>
          <a:p>
            <a:pPr algn="l" marL="778656" indent="-389328" lvl="1">
              <a:lnSpc>
                <a:spcPts val="5049"/>
              </a:lnSpc>
              <a:buFont typeface="Arial"/>
              <a:buChar char="•"/>
            </a:pPr>
            <a:r>
              <a:rPr lang="en-US" b="true" sz="3606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If not, the cards are flipped back after a short delay (1 second).</a:t>
            </a:r>
          </a:p>
          <a:p>
            <a:pPr algn="l">
              <a:lnSpc>
                <a:spcPts val="504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20826" y="1752054"/>
            <a:ext cx="4056832" cy="9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Explanation: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DAGaHPy1T6U</dc:identifier>
  <dcterms:modified xsi:type="dcterms:W3CDTF">2011-08-01T06:04:30Z</dcterms:modified>
  <cp:revision>1</cp:revision>
  <dc:title>Presented By : Beksultan Moldakhmet</dc:title>
</cp:coreProperties>
</file>