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6600" dirty="0" smtClean="0">
                <a:latin typeface="Dragonfly" panose="00000400000000000000" pitchFamily="2" charset="0"/>
              </a:rPr>
              <a:t>BELDAM</a:t>
            </a:r>
            <a:endParaRPr lang="fr-CH" sz="6600" dirty="0">
              <a:latin typeface="Dragonfly" panose="00000400000000000000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4574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/>
            <a:r>
              <a:rPr lang="fr-CH" b="1" dirty="0"/>
              <a:t>Description </a:t>
            </a:r>
          </a:p>
          <a:p>
            <a:pPr marL="800100" lvl="1" indent="-342900"/>
            <a:r>
              <a:rPr lang="fr-CH" b="1" dirty="0" smtClean="0"/>
              <a:t>Architecture </a:t>
            </a:r>
            <a:r>
              <a:rPr lang="fr-CH" b="1" dirty="0"/>
              <a:t>de l’application </a:t>
            </a:r>
          </a:p>
          <a:p>
            <a:pPr marL="800100" lvl="1" indent="-342900"/>
            <a:r>
              <a:rPr lang="fr-CH" b="1" dirty="0" smtClean="0"/>
              <a:t>Difficultés rencontrées</a:t>
            </a:r>
          </a:p>
          <a:p>
            <a:pPr marL="800100" lvl="1" indent="-342900"/>
            <a:r>
              <a:rPr lang="fr-CH" b="1" dirty="0" smtClean="0"/>
              <a:t>Problèmes </a:t>
            </a:r>
            <a:r>
              <a:rPr lang="fr-CH" b="1" dirty="0"/>
              <a:t>connus </a:t>
            </a:r>
          </a:p>
          <a:p>
            <a:pPr marL="800100" lvl="1" indent="-342900"/>
            <a:r>
              <a:rPr lang="fr-CH" b="1" dirty="0" smtClean="0"/>
              <a:t>Démonstration </a:t>
            </a:r>
          </a:p>
          <a:p>
            <a:pPr marL="800100" lvl="1" indent="-342900"/>
            <a:r>
              <a:rPr lang="fr-CH" b="1" dirty="0" smtClean="0"/>
              <a:t>Conclusion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404681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Description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b="1" dirty="0" smtClean="0"/>
              <a:t>MUD : Multi Online Donjon</a:t>
            </a:r>
          </a:p>
          <a:p>
            <a:pPr lvl="2"/>
            <a:r>
              <a:rPr lang="fr-CH" dirty="0" smtClean="0"/>
              <a:t>Connexion via </a:t>
            </a:r>
            <a:r>
              <a:rPr lang="fr-CH" dirty="0" err="1" smtClean="0"/>
              <a:t>telnet</a:t>
            </a:r>
            <a:endParaRPr lang="fr-CH" dirty="0" smtClean="0"/>
          </a:p>
          <a:p>
            <a:pPr lvl="2"/>
            <a:r>
              <a:rPr lang="fr-CH" dirty="0" smtClean="0"/>
              <a:t>Interface en ASCII art</a:t>
            </a:r>
          </a:p>
          <a:p>
            <a:pPr lvl="1"/>
            <a:r>
              <a:rPr lang="fr-CH" b="1" dirty="0" smtClean="0"/>
              <a:t>RPG</a:t>
            </a:r>
          </a:p>
          <a:p>
            <a:pPr lvl="2"/>
            <a:r>
              <a:rPr lang="fr-CH" dirty="0" smtClean="0"/>
              <a:t>Choix de race</a:t>
            </a:r>
          </a:p>
          <a:p>
            <a:pPr lvl="2"/>
            <a:r>
              <a:rPr lang="fr-CH" dirty="0" smtClean="0"/>
              <a:t>Choix classes</a:t>
            </a:r>
          </a:p>
          <a:p>
            <a:pPr lvl="2"/>
            <a:r>
              <a:rPr lang="fr-CH" dirty="0" smtClean="0"/>
              <a:t>Equipement</a:t>
            </a:r>
          </a:p>
          <a:p>
            <a:pPr lvl="2"/>
            <a:r>
              <a:rPr lang="fr-CH" dirty="0"/>
              <a:t>Tous par </a:t>
            </a:r>
            <a:r>
              <a:rPr lang="fr-CH" dirty="0" smtClean="0"/>
              <a:t>tours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283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fr-CH" dirty="0" smtClean="0"/>
              <a:t>Architecture (monstre) 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81" y="1752600"/>
            <a:ext cx="5624438" cy="4373563"/>
          </a:xfrm>
        </p:spPr>
      </p:pic>
    </p:spTree>
    <p:extLst>
      <p:ext uri="{BB962C8B-B14F-4D97-AF65-F5344CB8AC3E}">
        <p14:creationId xmlns:p14="http://schemas.microsoft.com/office/powerpoint/2010/main" val="207883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/>
            <a:r>
              <a:rPr lang="fr-CH" b="1" dirty="0" smtClean="0"/>
              <a:t>Temporelle</a:t>
            </a:r>
          </a:p>
          <a:p>
            <a:pPr marL="1485900" lvl="2" indent="-342900"/>
            <a:r>
              <a:rPr lang="fr-CH" dirty="0" smtClean="0"/>
              <a:t>Projet trop ambitieux pour le temps aparté</a:t>
            </a:r>
          </a:p>
          <a:p>
            <a:pPr marL="800100" lvl="1" indent="-342900"/>
            <a:r>
              <a:rPr lang="fr-CH" b="1" dirty="0" smtClean="0"/>
              <a:t>Implémentation</a:t>
            </a:r>
          </a:p>
          <a:p>
            <a:pPr marL="1485900" lvl="2" indent="-342900"/>
            <a:r>
              <a:rPr lang="fr-CH" dirty="0" smtClean="0"/>
              <a:t>Visiteur – décorateur</a:t>
            </a:r>
          </a:p>
          <a:p>
            <a:pPr marL="1485900" lvl="2" indent="-342900"/>
            <a:r>
              <a:rPr lang="fr-CH" dirty="0" smtClean="0"/>
              <a:t>Mettre des visiteurs partout (mauvaise idée)</a:t>
            </a:r>
            <a:endParaRPr lang="fr-CH" dirty="0"/>
          </a:p>
          <a:p>
            <a:pPr marL="1485900" lvl="2" indent="-342900"/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93005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961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454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/>
            <a:r>
              <a:rPr lang="fr-CH" b="1" dirty="0" smtClean="0"/>
              <a:t>Idée de projet intéressante</a:t>
            </a:r>
          </a:p>
          <a:p>
            <a:pPr marL="800100" lvl="1" indent="-342900"/>
            <a:r>
              <a:rPr lang="fr-CH" b="1" dirty="0" smtClean="0"/>
              <a:t>Visiteur pas toujours utiles</a:t>
            </a:r>
          </a:p>
          <a:p>
            <a:pPr marL="800100" lvl="1" indent="-342900"/>
            <a:r>
              <a:rPr lang="fr-CH" b="1" dirty="0" smtClean="0"/>
              <a:t>Beaucoup d’idées, peu d’entre elle implémentée</a:t>
            </a:r>
          </a:p>
          <a:p>
            <a:pPr marL="800100" lvl="1" indent="-342900"/>
            <a:r>
              <a:rPr lang="fr-CH" b="1" dirty="0" smtClean="0"/>
              <a:t>Mettre de </a:t>
            </a:r>
            <a:r>
              <a:rPr lang="fr-CH" b="1" dirty="0" err="1" smtClean="0"/>
              <a:t>Easter</a:t>
            </a:r>
            <a:r>
              <a:rPr lang="fr-CH" b="1" dirty="0" smtClean="0"/>
              <a:t> </a:t>
            </a:r>
            <a:r>
              <a:rPr lang="fr-CH" b="1" dirty="0" err="1" smtClean="0"/>
              <a:t>Eggs</a:t>
            </a:r>
            <a:endParaRPr lang="fr-CH" b="1" dirty="0" smtClean="0"/>
          </a:p>
          <a:p>
            <a:pPr marL="800100" lvl="1" indent="-342900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4124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189</TotalTime>
  <Words>85</Words>
  <Application>Microsoft Office PowerPoint</Application>
  <PresentationFormat>Affichage à l'écran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Essentiel</vt:lpstr>
      <vt:lpstr>BELDAM</vt:lpstr>
      <vt:lpstr>Table des matières</vt:lpstr>
      <vt:lpstr>Description</vt:lpstr>
      <vt:lpstr>Architecture (monstre) </vt:lpstr>
      <vt:lpstr>Difficultés</vt:lpstr>
      <vt:lpstr>Problèmes connus</vt:lpstr>
      <vt:lpstr>Démonstration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BELDAM</dc:title>
  <dc:creator>Simon</dc:creator>
  <cp:lastModifiedBy>Simon</cp:lastModifiedBy>
  <cp:revision>4</cp:revision>
  <dcterms:created xsi:type="dcterms:W3CDTF">2015-06-17T08:48:32Z</dcterms:created>
  <dcterms:modified xsi:type="dcterms:W3CDTF">2015-06-17T11:57:51Z</dcterms:modified>
</cp:coreProperties>
</file>