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4FA94E-EBB3-47EF-BB79-473359CB0676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572C78B-13EB-4160-AF53-8615A6E62C13}" type="datetimeFigureOut">
              <a:rPr lang="fr-CH" smtClean="0"/>
              <a:t>27.05.2015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Design Pattern : </a:t>
            </a:r>
            <a:r>
              <a:rPr lang="fr-CH" dirty="0" err="1" smtClean="0"/>
              <a:t>Visitor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Sacha Bron	Simon </a:t>
            </a:r>
            <a:r>
              <a:rPr lang="fr-CH" dirty="0" err="1" smtClean="0"/>
              <a:t>Baehler</a:t>
            </a:r>
            <a:endParaRPr lang="fr-CH" dirty="0" smtClean="0"/>
          </a:p>
          <a:p>
            <a:r>
              <a:rPr lang="fr-CH" dirty="0" smtClean="0"/>
              <a:t>Bastian Gardel	Léonard Berney</a:t>
            </a:r>
          </a:p>
          <a:p>
            <a:r>
              <a:rPr lang="fr-CH" dirty="0" smtClean="0"/>
              <a:t>Karim Ghozlani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0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Visitor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Définition</a:t>
            </a:r>
          </a:p>
          <a:p>
            <a:pPr lvl="1"/>
            <a:r>
              <a:rPr lang="fr-CH" dirty="0" smtClean="0"/>
              <a:t>Design pattern ayant pour but de séparer la partie algorithme de la partie structure.</a:t>
            </a:r>
          </a:p>
          <a:p>
            <a:r>
              <a:rPr lang="fr-CH" dirty="0" smtClean="0"/>
              <a:t>Intention</a:t>
            </a:r>
          </a:p>
          <a:p>
            <a:pPr lvl="1"/>
            <a:r>
              <a:rPr lang="fr-CH" dirty="0" smtClean="0"/>
              <a:t>Définir des opérations sans changer notre classe de base</a:t>
            </a:r>
          </a:p>
          <a:p>
            <a:pPr lvl="1"/>
            <a:r>
              <a:rPr lang="fr-CH" dirty="0" smtClean="0"/>
              <a:t>Travailler sur une classe via une autre classe</a:t>
            </a:r>
          </a:p>
          <a:p>
            <a:r>
              <a:rPr lang="fr-CH" dirty="0" smtClean="0"/>
              <a:t>Motivation</a:t>
            </a:r>
          </a:p>
          <a:p>
            <a:pPr lvl="1"/>
            <a:r>
              <a:rPr lang="fr-CH" dirty="0" smtClean="0"/>
              <a:t>Travailler sur les différents objets indépendamment des type</a:t>
            </a:r>
          </a:p>
          <a:p>
            <a:pPr lvl="1"/>
            <a:r>
              <a:rPr lang="fr-CH" dirty="0" smtClean="0"/>
              <a:t>S’affranchir des «</a:t>
            </a:r>
            <a:r>
              <a:rPr lang="fr-CH" dirty="0" err="1" smtClean="0"/>
              <a:t>instanceof</a:t>
            </a:r>
            <a:r>
              <a:rPr lang="fr-CH" dirty="0" smtClean="0"/>
              <a:t>» qui vont a l’encontre une optique objet</a:t>
            </a:r>
          </a:p>
          <a:p>
            <a:pPr lvl="1"/>
            <a:r>
              <a:rPr lang="fr-CH" dirty="0" smtClean="0"/>
              <a:t>Ne pas violer le concept d’ouverture fermeture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357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Visitor</a:t>
            </a:r>
            <a:r>
              <a:rPr lang="fr-CH" dirty="0" smtClean="0"/>
              <a:t> Construction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Une classe abstraite ou une interface </a:t>
            </a:r>
            <a:r>
              <a:rPr lang="fr-CH" dirty="0" err="1" smtClean="0"/>
              <a:t>Visitor</a:t>
            </a:r>
            <a:endParaRPr lang="fr-CH" dirty="0" smtClean="0"/>
          </a:p>
          <a:p>
            <a:pPr lvl="1"/>
            <a:r>
              <a:rPr lang="fr-CH" dirty="0" smtClean="0"/>
              <a:t>Méthode visite(</a:t>
            </a:r>
            <a:r>
              <a:rPr lang="fr-CH" dirty="0"/>
              <a:t>C</a:t>
            </a:r>
            <a:r>
              <a:rPr lang="fr-CH" dirty="0" smtClean="0"/>
              <a:t>lasseConcrète c)</a:t>
            </a:r>
          </a:p>
          <a:p>
            <a:r>
              <a:rPr lang="fr-CH" dirty="0" smtClean="0"/>
              <a:t>X classe(s) concrète(s) </a:t>
            </a:r>
            <a:r>
              <a:rPr lang="fr-CH" dirty="0" err="1" smtClean="0"/>
              <a:t>Visitor</a:t>
            </a:r>
            <a:r>
              <a:rPr lang="fr-CH" dirty="0" smtClean="0"/>
              <a:t> héritant ou implémentant</a:t>
            </a:r>
            <a:r>
              <a:rPr lang="fr-CH" dirty="0"/>
              <a:t> </a:t>
            </a:r>
            <a:r>
              <a:rPr lang="fr-CH" dirty="0" err="1" smtClean="0"/>
              <a:t>Visitor</a:t>
            </a:r>
            <a:endParaRPr lang="fr-CH" dirty="0" smtClean="0"/>
          </a:p>
          <a:p>
            <a:pPr lvl="1"/>
            <a:r>
              <a:rPr lang="fr-CH" dirty="0"/>
              <a:t>Méthode visite</a:t>
            </a:r>
            <a:r>
              <a:rPr lang="fr-CH" dirty="0" smtClean="0"/>
              <a:t>(ClasseConcrète </a:t>
            </a:r>
            <a:r>
              <a:rPr lang="fr-CH" dirty="0"/>
              <a:t>c)</a:t>
            </a:r>
            <a:endParaRPr lang="fr-CH" dirty="0" smtClean="0"/>
          </a:p>
          <a:p>
            <a:r>
              <a:rPr lang="fr-CH" dirty="0" smtClean="0"/>
              <a:t>Une classe abstraite ou une interface Visitable</a:t>
            </a:r>
          </a:p>
          <a:p>
            <a:pPr lvl="1"/>
            <a:r>
              <a:rPr lang="fr-CH" dirty="0" smtClean="0"/>
              <a:t>Méthode accept(</a:t>
            </a:r>
            <a:r>
              <a:rPr lang="fr-CH" dirty="0"/>
              <a:t>Visitor </a:t>
            </a:r>
            <a:r>
              <a:rPr lang="fr-CH" dirty="0" smtClean="0"/>
              <a:t>v)</a:t>
            </a:r>
          </a:p>
          <a:p>
            <a:r>
              <a:rPr lang="fr-CH" dirty="0"/>
              <a:t>X classe(s) concrète(s) Visitable </a:t>
            </a:r>
            <a:r>
              <a:rPr lang="fr-CH" dirty="0" smtClean="0"/>
              <a:t>héritant </a:t>
            </a:r>
            <a:r>
              <a:rPr lang="fr-CH" dirty="0"/>
              <a:t>ou implémentant </a:t>
            </a:r>
            <a:r>
              <a:rPr lang="fr-CH" dirty="0" smtClean="0"/>
              <a:t>Visitable</a:t>
            </a:r>
          </a:p>
          <a:p>
            <a:pPr lvl="1"/>
            <a:r>
              <a:rPr lang="fr-CH" dirty="0" smtClean="0"/>
              <a:t>Méthode </a:t>
            </a:r>
            <a:r>
              <a:rPr lang="fr-CH" dirty="0"/>
              <a:t>accept(Visitor v</a:t>
            </a:r>
            <a:r>
              <a:rPr lang="fr-CH" dirty="0" smtClean="0"/>
              <a:t>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473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Visitor</a:t>
            </a:r>
            <a:r>
              <a:rPr lang="fr-CH" dirty="0"/>
              <a:t> Construction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1600200"/>
            <a:ext cx="4772025" cy="4800600"/>
          </a:xfrm>
        </p:spPr>
      </p:pic>
    </p:spTree>
    <p:extLst>
      <p:ext uri="{BB962C8B-B14F-4D97-AF65-F5344CB8AC3E}">
        <p14:creationId xmlns:p14="http://schemas.microsoft.com/office/powerpoint/2010/main" val="38156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UML DE NOTRE EXEMPLE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4241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 (suite)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Nous créons deux </a:t>
            </a:r>
            <a:r>
              <a:rPr lang="fr-CH" dirty="0" err="1" smtClean="0"/>
              <a:t>visitor</a:t>
            </a:r>
            <a:r>
              <a:rPr lang="fr-CH" dirty="0" smtClean="0"/>
              <a:t> (</a:t>
            </a:r>
            <a:r>
              <a:rPr lang="fr-CH" dirty="0" err="1" smtClean="0"/>
              <a:t>LevelUp</a:t>
            </a:r>
            <a:r>
              <a:rPr lang="fr-CH" dirty="0" smtClean="0"/>
              <a:t> et </a:t>
            </a:r>
            <a:r>
              <a:rPr lang="fr-CH" dirty="0" err="1" smtClean="0"/>
              <a:t>SkillUP</a:t>
            </a:r>
            <a:r>
              <a:rPr lang="fr-CH" dirty="0" smtClean="0"/>
              <a:t>) ainsi qu’un visitable (Mage)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Lors que une joueur gagne un niveau la méthode «</a:t>
            </a:r>
            <a:r>
              <a:rPr lang="fr-CH" dirty="0" err="1" smtClean="0"/>
              <a:t>accept</a:t>
            </a:r>
            <a:r>
              <a:rPr lang="fr-CH" dirty="0" smtClean="0"/>
              <a:t>» est appelée. </a:t>
            </a:r>
            <a:endParaRPr lang="fr-CH" dirty="0"/>
          </a:p>
        </p:txBody>
      </p:sp>
      <p:pic>
        <p:nvPicPr>
          <p:cNvPr id="2051" name="Picture 3" descr="C:\Users\Simon\Desktop\Visitable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23" y="4365104"/>
            <a:ext cx="4524350" cy="18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imon\Desktop\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3816424" cy="6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72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 (suite)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  <a:p>
            <a:pPr marL="114300" indent="0">
              <a:buNone/>
            </a:pPr>
            <a:endParaRPr lang="fr-CH" dirty="0" smtClean="0"/>
          </a:p>
          <a:p>
            <a:endParaRPr lang="fr-CH" dirty="0"/>
          </a:p>
        </p:txBody>
      </p:sp>
      <p:pic>
        <p:nvPicPr>
          <p:cNvPr id="1028" name="Picture 4" descr="C:\Users\Simon\Desktop\visitorLevel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90734"/>
            <a:ext cx="3200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59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Visitor</a:t>
            </a:r>
            <a:r>
              <a:rPr lang="fr-CH" dirty="0"/>
              <a:t> </a:t>
            </a:r>
            <a:r>
              <a:rPr lang="fr-CH" dirty="0" smtClean="0"/>
              <a:t>pour et contre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Avantage</a:t>
            </a:r>
          </a:p>
          <a:p>
            <a:pPr lvl="1"/>
            <a:r>
              <a:rPr lang="fr-CH" dirty="0" smtClean="0"/>
              <a:t>Séparation des algorithme de la structure</a:t>
            </a:r>
          </a:p>
          <a:p>
            <a:pPr lvl="1"/>
            <a:r>
              <a:rPr lang="fr-CH" dirty="0" smtClean="0"/>
              <a:t>Affranchissement du </a:t>
            </a:r>
            <a:r>
              <a:rPr lang="fr-CH" dirty="0" err="1" smtClean="0"/>
              <a:t>instanceof</a:t>
            </a:r>
            <a:endParaRPr lang="fr-CH" dirty="0" smtClean="0"/>
          </a:p>
          <a:p>
            <a:pPr lvl="1"/>
            <a:r>
              <a:rPr lang="fr-CH" dirty="0" smtClean="0"/>
              <a:t>Ajout rapide de fonctions à des ensembles d’objets</a:t>
            </a:r>
          </a:p>
          <a:p>
            <a:pPr lvl="1"/>
            <a:r>
              <a:rPr lang="fr-CH" dirty="0" smtClean="0"/>
              <a:t>Permet de travailler sur un/des objets indépendamment de la classe, utile lors du développement en équipe</a:t>
            </a:r>
          </a:p>
          <a:p>
            <a:r>
              <a:rPr lang="fr-CH" dirty="0" smtClean="0"/>
              <a:t>Inconvéniant</a:t>
            </a:r>
          </a:p>
          <a:p>
            <a:pPr lvl="1"/>
            <a:r>
              <a:rPr lang="fr-CH" dirty="0" smtClean="0"/>
              <a:t>Demande l’ajout la fonction «void visite(</a:t>
            </a:r>
            <a:r>
              <a:rPr lang="fr-CH" dirty="0"/>
              <a:t>V</a:t>
            </a:r>
            <a:r>
              <a:rPr lang="fr-CH" dirty="0" smtClean="0"/>
              <a:t>isitable </a:t>
            </a:r>
            <a:r>
              <a:rPr lang="fr-CH" dirty="0"/>
              <a:t>v</a:t>
            </a:r>
            <a:r>
              <a:rPr lang="fr-CH" dirty="0" smtClean="0"/>
              <a:t>)» si on veux visiter un nouvel objet -&gt; maintient du code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72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</TotalTime>
  <Words>226</Words>
  <Application>Microsoft Office PowerPoint</Application>
  <PresentationFormat>Affichage à l'écran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Contiguïté</vt:lpstr>
      <vt:lpstr>Design Pattern : Visitor</vt:lpstr>
      <vt:lpstr>Visitor</vt:lpstr>
      <vt:lpstr>Visitor Construction</vt:lpstr>
      <vt:lpstr>Visitor Construction</vt:lpstr>
      <vt:lpstr>Exemple</vt:lpstr>
      <vt:lpstr>Exemple (suite)</vt:lpstr>
      <vt:lpstr>Exemple (suite)</vt:lpstr>
      <vt:lpstr>Visitor pour et contre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: Visitor</dc:title>
  <dc:creator>Simon</dc:creator>
  <cp:lastModifiedBy>Simon</cp:lastModifiedBy>
  <cp:revision>19</cp:revision>
  <dcterms:created xsi:type="dcterms:W3CDTF">2015-05-10T15:34:59Z</dcterms:created>
  <dcterms:modified xsi:type="dcterms:W3CDTF">2015-05-27T14:58:56Z</dcterms:modified>
</cp:coreProperties>
</file>