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608a74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608a74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9608a74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9608a74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608a74e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608a74e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BELLATRIX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Camila dos Santos; Gabriela Cordeiro e Miriã Gonçalves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BELLATRIX?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OBJETIVOS...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r>
              <a:rPr lang="en"/>
              <a:t>...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