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49AE-2DAA-DF1E-D3E4-A03899B27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C67423-9E48-8C65-D1D4-2782B4B52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72F0F-6EF1-681E-63A6-FDA8A622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B1875-0A3D-D796-F52C-48A4371C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8D238-9F07-4D65-BC90-320B3B95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0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0443-2145-09BA-4EA8-AC5512BA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A81E22-29AD-4BFB-BE9A-835ECACC6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8B56A-A563-6374-2CDB-F706E857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592B9-28AB-1BF8-C7D8-58624DBE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D12CC-E634-DB0E-9EED-D175F519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4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337C5-A7CA-6B65-7A7D-FAAB9954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66868A-4503-2719-DDD8-88F7C9CE4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C7A2C-9DB8-6938-C589-407F80A3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88EBB-6150-0975-2E92-FD24413A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3DDCC-F538-CE41-0439-6521A10B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E17B9-FDBE-E563-0DB3-EE590F36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72C1C-C79E-D4C9-A128-A06B004D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929DD-52CD-D90C-84D0-EA4C8453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FC995-6E29-DA33-7826-C464BB71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295B-DB0F-031F-A2B5-CB3FAA8D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67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E02A-65CB-1803-41C4-D7770241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0B95E-3B70-B57A-C137-95EEB6C0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3FB4E-3EA4-DAA2-8B37-02761B36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0E543-DBB8-4BD4-6E16-10EBC7E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87936-7DA4-00BD-6143-F4A81221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164F-7BCD-772E-003D-AFEF56F7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8814B-9015-4C40-F1C6-F89B903B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25BC48-9F4C-FF48-F224-238819AC5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F0CFFE-CF82-E810-8111-DDB316DA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5AB14-31F4-46C5-353E-16460C2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19E97E-6505-58E1-8B25-06B31BC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B2FE-A72F-B2C0-E16C-4D2481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F68DA-2A6C-F160-045E-1C6C5266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43163-153A-676D-7DE2-0210D602E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1C564F-AAF2-B3B8-930C-19122FF68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A1FBB5-21E8-F294-65A2-9CD86F63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618C3D-9D68-8DCC-72B6-FA67E8AA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BA8A14-0E65-BBF0-0035-5B788FB1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3EB494-7CD8-676C-91DA-CC46E5A0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40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9737-FC7D-C8EB-DB5A-B432D38E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804FF5-D302-CD43-1203-D11C7040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DA8068-4551-79BC-5364-6BD36463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3B58AF-6A14-F87C-EA3C-AB88FC02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C13DD-2619-49B5-9845-2CEA21BB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6D6BC-9432-77CE-ECE6-3D5A2AA8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723070-102F-F8BB-F37E-A695520E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9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634A8-E6A8-213B-1791-692DAD8B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469DF-64EF-26C2-90E9-37550D82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0D15A3-0986-6A27-6E74-B66B2E23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A8429-6EFC-886E-5FF8-EA87E421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605AB9-5BC7-AF89-4D75-43AE3689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F74EFE-CD51-9051-0CBD-60FE89C0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8B971-A762-281C-2BEF-BFA96272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55CADA-A787-B233-7FC1-702370BD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C68FF-F1D3-FF1D-D82D-493DE70A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27701-15C3-4CFB-362D-252BCBD5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7C6A90-77C4-6A35-B169-EF509C00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B5602D-F324-F043-C0C5-16EBC73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F0D60A-BE4A-980C-18BD-28DD633E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1F3CE-CAC2-CA17-CDDC-A2A67843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229CA0-8FDA-2806-9771-4C3BB290F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3044-3FC2-4C31-A0CA-DF23AE51EDB7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E0359-C09E-10C3-8E54-98EC4ED5C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F8E71-C715-A2D8-3EBA-CE3B9C0E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A577-0381-4D39-BC89-313BE639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7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EA8479-DB14-16B4-3C21-C4D4DA8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>
                <a:solidFill>
                  <a:schemeClr val="accent3">
                    <a:lumMod val="50000"/>
                  </a:schemeClr>
                </a:solidFill>
              </a:rPr>
              <a:t>Apresentação do projeto</a:t>
            </a:r>
          </a:p>
        </p:txBody>
      </p:sp>
      <p:pic>
        <p:nvPicPr>
          <p:cNvPr id="5" name="Imagem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14F3EC9-02B5-B073-DC6E-9EFB0CC85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7" b="2026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7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172AE4F-6859-34D6-7196-3DA4C81EC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97559"/>
            <a:ext cx="9416898" cy="749816"/>
          </a:xfrm>
        </p:spPr>
        <p:txBody>
          <a:bodyPr anchor="b">
            <a:noAutofit/>
          </a:bodyPr>
          <a:lstStyle/>
          <a:p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Meu portfólio</a:t>
            </a:r>
            <a:br>
              <a:rPr lang="pt-BR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b="1" dirty="0" err="1">
                <a:solidFill>
                  <a:schemeClr val="accent3">
                    <a:lumMod val="50000"/>
                  </a:schemeClr>
                </a:solidFill>
              </a:rPr>
              <a:t>Belinessa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50000"/>
                  </a:schemeClr>
                </a:solidFill>
              </a:rPr>
              <a:t>Handrisse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 Saint </a:t>
            </a:r>
            <a:r>
              <a:rPr lang="pt-BR" b="1" dirty="0" err="1">
                <a:solidFill>
                  <a:schemeClr val="accent3">
                    <a:lumMod val="50000"/>
                  </a:schemeClr>
                </a:solidFill>
              </a:rPr>
              <a:t>Aubin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E50ECC5-91B8-C679-8B51-035D985A2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08918-5080-4FDA-8863-ACA5DC0E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accent3">
                    <a:lumMod val="50000"/>
                  </a:schemeClr>
                </a:solidFill>
              </a:rPr>
              <a:t>Resumo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77FB53-A00D-2DD0-F0D7-B56A89A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Meu nome é </a:t>
            </a:r>
            <a:r>
              <a:rPr lang="pt-BR" sz="180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Belinessa</a:t>
            </a:r>
            <a:r>
              <a:rPr lang="pt-BR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 estudando da turma 18 de Back-End. Esse curso consiste em formar estrangeiros na área da tecnologia e quando formados inserir os mesmos no mercado de trabalho.</a:t>
            </a:r>
            <a:endParaRPr lang="pt-BR" sz="18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 projeto irei desenvolver o meu portfólio e fazer a minha apresentação usando a linguagem de Front-</a:t>
            </a:r>
            <a:r>
              <a:rPr lang="pt-BR" sz="180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(HTML).</a:t>
            </a:r>
            <a:endParaRPr lang="pt-BR" sz="18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0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E50ECC5-91B8-C679-8B51-035D985A2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08918-5080-4FDA-8863-ACA5DC0E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469" y="365125"/>
            <a:ext cx="5797481" cy="189991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Descrição do projeto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77FB53-A00D-2DD0-F0D7-B56A89A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meu projeto haverá uma breve apresentação incluindo uma imagem minha, a minha formação acadêmica, experiencia profissional, os meus aprendizados do curso até o momento e meio de contato. Por fim, haverá alguns projetos de exercícios realizados baseadas na linguagem de HTML.</a:t>
            </a:r>
            <a:endParaRPr lang="pt-BR" sz="18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9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E50ECC5-91B8-C679-8B51-035D985A2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108918-5080-4FDA-8863-ACA5DC0E0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5154613" cy="5572125"/>
          </a:xfrm>
        </p:spPr>
        <p:txBody>
          <a:bodyPr>
            <a:normAutofit/>
          </a:bodyPr>
          <a:lstStyle/>
          <a:p>
            <a:b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6FB44F7-8055-9543-326F-2CDB57DFCBC1}"/>
              </a:ext>
            </a:extLst>
          </p:cNvPr>
          <p:cNvSpPr/>
          <p:nvPr/>
        </p:nvSpPr>
        <p:spPr>
          <a:xfrm>
            <a:off x="1169436" y="1007706"/>
            <a:ext cx="9853126" cy="5393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05685E3-D240-D0E3-569D-C1F42AD4BDD4}"/>
              </a:ext>
            </a:extLst>
          </p:cNvPr>
          <p:cNvSpPr/>
          <p:nvPr/>
        </p:nvSpPr>
        <p:spPr>
          <a:xfrm>
            <a:off x="1415645" y="1287624"/>
            <a:ext cx="2323322" cy="1371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Foto de perfil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0A2E172-11C5-4F18-7AB2-A959AF3D4F00}"/>
              </a:ext>
            </a:extLst>
          </p:cNvPr>
          <p:cNvSpPr/>
          <p:nvPr/>
        </p:nvSpPr>
        <p:spPr>
          <a:xfrm>
            <a:off x="4231934" y="1580664"/>
            <a:ext cx="2537927" cy="7931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Sobre mim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5064810-4EFF-0F6A-F3F8-F2A24186185B}"/>
              </a:ext>
            </a:extLst>
          </p:cNvPr>
          <p:cNvSpPr/>
          <p:nvPr/>
        </p:nvSpPr>
        <p:spPr>
          <a:xfrm>
            <a:off x="6324049" y="1576873"/>
            <a:ext cx="2537927" cy="7931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Projetos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4857665-9A13-E1B9-9ED0-614FD4ECD43B}"/>
              </a:ext>
            </a:extLst>
          </p:cNvPr>
          <p:cNvSpPr/>
          <p:nvPr/>
        </p:nvSpPr>
        <p:spPr>
          <a:xfrm>
            <a:off x="8385110" y="1576873"/>
            <a:ext cx="2537927" cy="7931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Contatos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C3DDAF-73F7-281B-14A9-B98D5858215D}"/>
              </a:ext>
            </a:extLst>
          </p:cNvPr>
          <p:cNvSpPr/>
          <p:nvPr/>
        </p:nvSpPr>
        <p:spPr>
          <a:xfrm>
            <a:off x="1537995" y="3116424"/>
            <a:ext cx="9116008" cy="3012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53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08918-5080-4FDA-8863-ACA5DC0E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 err="1"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Obrigada</a:t>
            </a:r>
            <a:r>
              <a:rPr lang="en-US" sz="6600" b="1" kern="1200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!</a:t>
            </a:r>
            <a:br>
              <a:rPr lang="en-US" sz="6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E50ECC5-91B8-C679-8B51-035D985A2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4654296" y="856871"/>
            <a:ext cx="7214616" cy="5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5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projeto</vt:lpstr>
      <vt:lpstr>Resumo</vt:lpstr>
      <vt:lpstr>Descrição do projeto </vt:lpstr>
      <vt:lpstr> </vt:lpstr>
      <vt:lpstr>Obrigada!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dc:creator>Boaz Destin</dc:creator>
  <cp:lastModifiedBy>Boaz Destin</cp:lastModifiedBy>
  <cp:revision>1</cp:revision>
  <dcterms:created xsi:type="dcterms:W3CDTF">2022-07-18T01:51:53Z</dcterms:created>
  <dcterms:modified xsi:type="dcterms:W3CDTF">2022-07-18T02:37:23Z</dcterms:modified>
</cp:coreProperties>
</file>