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14A5-4243-6F8D-A347-357A26CE4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8B2AF-EF7A-850F-764C-37B1B5638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D164-FA29-AA2D-7904-5CEF5466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7CFC6-63E5-74A1-A176-474B9D75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2995-90F7-1212-0E5E-F62E781D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9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DFFE-8CC7-09CC-D3F0-5C682087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A36D4-B22D-F421-E482-DF773E77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3BD0-8B76-301E-8A7E-496AED6E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C3A2-C92C-DCC9-8AB2-92608776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C070-08A3-BC35-FCF9-6E9EBD7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1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7A942-4AEA-2395-A118-CEF0A9B1D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656F1-58D3-EBA8-DACD-3923B991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0D24-4BBA-8208-B997-6A6E335F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EB8B9-E632-B76C-B480-B974BFD1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F095-4221-BE30-9523-1D3B62D8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3382-EA81-3558-E765-5D42A980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685C-9FB3-5D0A-077B-820EEC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517EE-D17B-5756-C872-016973F2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C538-E1DA-1584-7C6C-4388C797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F694-2818-408D-A912-402F152E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A6E2-6BA8-0747-B323-A5F3AAA9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A35F-A56F-5D13-D2FD-37A17ED6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82C2-FFCB-2666-D360-AB616BB5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7640-FCEA-E228-2240-BEC258C2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1C25-B79F-EDA2-EAF6-3BB12B66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1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9835-AADD-B054-994C-240BCDA0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52F6-E0A8-D59A-5EDB-E87D3A7E8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70C87-5894-FADF-9FBB-2340B5645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DAA3-F363-6A38-5E67-F06DE027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3822E-8321-3D69-4CB8-EEA93BA2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114FC-AF47-AD86-BBD5-D02449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B30-5944-0056-C809-B6204495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A4957-AB95-8A8B-A9B7-994D3738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2C55E-F499-05CB-8C1A-08C9EF82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021DE-B6AF-FBC6-63BB-2798C61A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393C-0F67-FE2F-A234-395D9D404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D836-5A27-7423-5F43-F588E2D9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2BE3D-77D1-5620-EFD8-B870AA63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3A82B-ACCF-8DAF-AA1D-ACBBEA1B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0B76-874C-18AD-F015-02297458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D67D8-9430-8962-F126-4E00A7AA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0586-C226-1D37-E541-4133A885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43541-A730-2CC7-5994-83133463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8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1577B-CDFD-08A4-FB36-93B55831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FFBED-5774-2729-00F8-949BA0D7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1E16-C182-CC7A-4815-0FFE7690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C3A4-ABEE-0F09-ADD9-22F9EE9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DB72-8071-ADFF-D0EF-CFED21EE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8D07-DAA2-4827-A04C-A13D1BF0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151D1-F3D0-56FA-C6B1-374D55FA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FD2D-B326-1B2E-0CB9-94BED47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1EFB-E09A-F354-C416-BF19C179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F5FF-8391-A414-284B-33AD1444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1BC42-5568-5A85-1980-3A41DFB7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D9284-D5F9-DA5B-B3BC-1B3A269B4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92618-F67C-2FB9-D3E6-2B027A5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0D62-A860-4B43-D7D8-7F2FB92F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218C-0269-E94F-7995-460580B1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61726-5443-7B70-2B78-AED7A2F1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55A96-F915-8626-13E4-66E14EF8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5F34-4F88-A8FA-27A3-06C8A8359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62E61-F6B6-4EFF-A8DB-074A9C01347C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22C7-C001-A2A6-0304-1C05EFB30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AC0CB-FCF8-55BA-9F9A-B5D6B798D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BC894-0B78-4D53-B5CF-EA3E62D6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4E95-84B6-04DF-4C08-1972E7E6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yellow and green house with a solar panel&#10;&#10;AI-generated content may be incorrect.">
            <a:extLst>
              <a:ext uri="{FF2B5EF4-FFF2-40B4-BE49-F238E27FC236}">
                <a16:creationId xmlns:a16="http://schemas.microsoft.com/office/drawing/2014/main" id="{5E3B6216-1F1A-B596-9DEE-785AFECCA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8492" y="1786715"/>
            <a:ext cx="2696085" cy="269608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04C577-DE75-AD29-0305-E367F339E67A}"/>
              </a:ext>
            </a:extLst>
          </p:cNvPr>
          <p:cNvSpPr/>
          <p:nvPr/>
        </p:nvSpPr>
        <p:spPr>
          <a:xfrm>
            <a:off x="3741019" y="1786715"/>
            <a:ext cx="7346343" cy="2696085"/>
          </a:xfrm>
          <a:prstGeom prst="rect">
            <a:avLst/>
          </a:prstGeom>
          <a:solidFill>
            <a:srgbClr val="FFF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Benchmark of Large Language Models on Building Energy Modeling Tasks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736D72-F2ED-FEF1-95A7-095E97F0DF1E}"/>
              </a:ext>
            </a:extLst>
          </p:cNvPr>
          <p:cNvCxnSpPr>
            <a:cxnSpLocks/>
          </p:cNvCxnSpPr>
          <p:nvPr/>
        </p:nvCxnSpPr>
        <p:spPr>
          <a:xfrm>
            <a:off x="3546282" y="2401293"/>
            <a:ext cx="0" cy="1502797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3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Yiyuan Jia</dc:creator>
  <cp:lastModifiedBy>Yiyuan Jia</cp:lastModifiedBy>
  <cp:revision>4</cp:revision>
  <dcterms:created xsi:type="dcterms:W3CDTF">2025-10-28T05:53:27Z</dcterms:created>
  <dcterms:modified xsi:type="dcterms:W3CDTF">2025-10-28T14:58:44Z</dcterms:modified>
</cp:coreProperties>
</file>