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303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EE87D-6463-FEF6-BF4C-CABD5F0540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F9A9B6F-EA41-6A00-634F-ACC17B4C88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D5F7B2D-907C-5B6B-A062-0DCFC1EC9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FBC75-EA6E-4A60-93B2-DF44D12EE0FA}" type="datetimeFigureOut">
              <a:rPr lang="fr-FR" smtClean="0"/>
              <a:t>27/06/2023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5D9DC34-8243-2C8D-6B49-7C8984BA5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48B5566-CA94-A110-81B3-922050742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CAC19-7578-4880-8C66-F701FB7F50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9236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B4D0D6-B509-DFED-D3DE-51D5F6190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253DE51-10D1-A985-6E81-4F6C5F52E3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EA8A6FA-37CB-3280-CF7A-BFA8079CD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FBC75-EA6E-4A60-93B2-DF44D12EE0FA}" type="datetimeFigureOut">
              <a:rPr lang="fr-FR" smtClean="0"/>
              <a:t>27/06/2023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63B149-17BB-B4CE-2571-90A55DF6C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10D61FC-0522-675F-2562-03FF6FE2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CAC19-7578-4880-8C66-F701FB7F50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4791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DE991B6-6A21-D7DE-4180-12CE7245DC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760B5EF-7950-50C7-65B3-1DD4144E81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65F9AE-F0F4-D447-5D49-C9F14ED72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FBC75-EA6E-4A60-93B2-DF44D12EE0FA}" type="datetimeFigureOut">
              <a:rPr lang="fr-FR" smtClean="0"/>
              <a:t>27/06/2023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6F64583-1898-FB98-CB02-56AB6F731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234D6B1-D2ED-ACEE-5A7B-9714308B9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CAC19-7578-4880-8C66-F701FB7F50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3329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A439F6-4D53-5918-7022-795E3AA59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41CCA1-6620-BCC0-3C73-5BE4FB193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274BD20-858F-8763-E46E-095459E33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FBC75-EA6E-4A60-93B2-DF44D12EE0FA}" type="datetimeFigureOut">
              <a:rPr lang="fr-FR" smtClean="0"/>
              <a:t>27/06/2023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506CEF-5A59-38AE-CE4A-25F91D420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27F0E46-4800-1CB3-2040-1595D07CC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CAC19-7578-4880-8C66-F701FB7F50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1097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7C16B9-F95D-3BCC-3EEF-CA28176F2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A61A797-CD14-CC0F-CA24-957BCCC33B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4AC944F-5669-0160-BAC8-FC8857781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FBC75-EA6E-4A60-93B2-DF44D12EE0FA}" type="datetimeFigureOut">
              <a:rPr lang="fr-FR" smtClean="0"/>
              <a:t>27/06/2023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4F2A9C3-7A9E-61FE-0B92-4314AEC7D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8229AA5-3FB0-563D-A3D1-7A5CA7259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CAC19-7578-4880-8C66-F701FB7F50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0217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B340E8-7EA9-6C00-67E8-B532DEACF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F48FFF-2515-F627-E258-20BD49B7A6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846CCF5-65C5-FC73-4F26-9119AC6EC0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9E0B33F-426F-1B6D-DD9F-F5893B8D3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FBC75-EA6E-4A60-93B2-DF44D12EE0FA}" type="datetimeFigureOut">
              <a:rPr lang="fr-FR" smtClean="0"/>
              <a:t>27/06/2023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6BBD6AA-578F-BFEC-2D36-4932C70C5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D5020FA-47CB-5C07-750D-80D2D5DED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CAC19-7578-4880-8C66-F701FB7F50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81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6C318D-78B0-7CC1-A566-0A68C32F8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877DFE6-DA41-4A00-534D-E581654C2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AB212D9-14F4-F987-B8DA-147D09581B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E7F508F-3EB3-5A07-F36E-33D580D76D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F85C3E6-27BF-B07E-4C84-0B91BD7C77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1C4984B-99D5-1F8B-B504-F6BDE9CBD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FBC75-EA6E-4A60-93B2-DF44D12EE0FA}" type="datetimeFigureOut">
              <a:rPr lang="fr-FR" smtClean="0"/>
              <a:t>27/06/2023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1DF0756-183F-47C5-877A-DFEB4B821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DD73824-AEE1-AB56-2943-E4CAB0009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CAC19-7578-4880-8C66-F701FB7F50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616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AAFFA6-EAEF-112C-3AFA-95E24AD08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ADC1C27-C025-E976-3CA6-77AA933CD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FBC75-EA6E-4A60-93B2-DF44D12EE0FA}" type="datetimeFigureOut">
              <a:rPr lang="fr-FR" smtClean="0"/>
              <a:t>27/06/2023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A345A42-2B0A-69B4-31B7-AA265EC3A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CFF6435-5BEF-222F-4542-E9E87A621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CAC19-7578-4880-8C66-F701FB7F50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0499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5EF17E3-129E-5F62-6A1F-BA9088CB9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FBC75-EA6E-4A60-93B2-DF44D12EE0FA}" type="datetimeFigureOut">
              <a:rPr lang="fr-FR" smtClean="0"/>
              <a:t>27/06/2023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2FC4519-7C0F-3FAA-3080-3693B2C8E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7A35CA4-757B-74E4-9230-7F07571A4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CAC19-7578-4880-8C66-F701FB7F50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8668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7473C4-12FF-F6F2-1B1D-C47AE1E3F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5A0599-2F8A-8F80-2668-B967F563A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57389F5-32D3-02BF-115B-5B619BA8CA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0F2794F-7826-40B9-FC37-0E8106C82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FBC75-EA6E-4A60-93B2-DF44D12EE0FA}" type="datetimeFigureOut">
              <a:rPr lang="fr-FR" smtClean="0"/>
              <a:t>27/06/2023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D15F0DF-A68B-C76C-DD51-4B7B57111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CCC832C-15BD-A3DE-CBD0-1A8E9F0F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CAC19-7578-4880-8C66-F701FB7F50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9369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1AD793-A4FC-128D-31BF-07018A397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71A15C8-B580-30AA-A26B-3E607150F6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8D0D998-7CB3-2A71-DE9F-F89BFC65E0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7413E45-3EEF-6EF8-04C7-5C6883229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FBC75-EA6E-4A60-93B2-DF44D12EE0FA}" type="datetimeFigureOut">
              <a:rPr lang="fr-FR" smtClean="0"/>
              <a:t>27/06/2023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F58381B-35A8-A0D9-AC91-97C6E5E0B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E0B7B44-9166-A123-29B8-C4B016BC3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CAC19-7578-4880-8C66-F701FB7F50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4542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1069568-CE12-AC88-F0A7-BDD8DADFB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3A9E9EF-E8C9-AD08-4F6D-75EC93D1BD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65355F9-6D1A-E095-C30A-B98B76A3A1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FBC75-EA6E-4A60-93B2-DF44D12EE0FA}" type="datetimeFigureOut">
              <a:rPr lang="fr-FR" smtClean="0"/>
              <a:t>27/06/2023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268AF0D-8574-9CEC-2A64-199B7D5560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4D6F317-5158-23DA-BED1-B1A2AE8D1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CAC19-7578-4880-8C66-F701FB7F50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5683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C8AA03-909A-BDCE-BFC4-0363C29690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CCM app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0BD4784-A891-6B9C-7DEE-008A529F67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868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18B69F-ECD1-2429-9704-79E7A2B6B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Crop</a:t>
            </a:r>
            <a:r>
              <a:rPr lang="fr-FR" dirty="0"/>
              <a:t> CCM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2D9FBE-EEA0-1444-F09B-F93F055AF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dirty="0"/>
              <a:t>Sélectionner le dossier qui contient les images</a:t>
            </a:r>
          </a:p>
          <a:p>
            <a:pPr lvl="1"/>
            <a:r>
              <a:rPr lang="fr-FR" dirty="0"/>
              <a:t>Input url (string)</a:t>
            </a:r>
          </a:p>
          <a:p>
            <a:r>
              <a:rPr lang="fr-FR" dirty="0"/>
              <a:t>Sélectionner le dossier où enregistrer les images</a:t>
            </a:r>
          </a:p>
          <a:p>
            <a:pPr lvl="1"/>
            <a:r>
              <a:rPr lang="fr-FR" dirty="0"/>
              <a:t>Output url (string)</a:t>
            </a:r>
          </a:p>
          <a:p>
            <a:r>
              <a:rPr lang="fr-FR" dirty="0"/>
              <a:t>Faire défiler les images une par une</a:t>
            </a:r>
          </a:p>
          <a:p>
            <a:pPr lvl="1"/>
            <a:r>
              <a:rPr lang="fr-FR" dirty="0"/>
              <a:t>Objet cv2 : </a:t>
            </a:r>
          </a:p>
          <a:p>
            <a:pPr lvl="2"/>
            <a:r>
              <a:rPr lang="fr-FR" dirty="0"/>
              <a:t>Cliquer sur des points de l’image</a:t>
            </a:r>
          </a:p>
          <a:p>
            <a:pPr lvl="2"/>
            <a:r>
              <a:rPr lang="fr-FR" dirty="0"/>
              <a:t>Redimensionner  </a:t>
            </a:r>
          </a:p>
          <a:p>
            <a:pPr lvl="2"/>
            <a:r>
              <a:rPr lang="fr-FR" dirty="0"/>
              <a:t>Cropper les images</a:t>
            </a:r>
          </a:p>
          <a:p>
            <a:pPr lvl="2"/>
            <a:r>
              <a:rPr lang="fr-FR" dirty="0"/>
              <a:t>Redimensionner les images</a:t>
            </a:r>
          </a:p>
          <a:p>
            <a:pPr lvl="2"/>
            <a:r>
              <a:rPr lang="fr-FR" dirty="0"/>
              <a:t>Enregistrer les images</a:t>
            </a:r>
          </a:p>
          <a:p>
            <a:pPr lvl="2"/>
            <a:r>
              <a:rPr lang="fr-FR" dirty="0"/>
              <a:t>Supprimer les images </a:t>
            </a:r>
          </a:p>
          <a:p>
            <a:pPr lvl="2"/>
            <a:r>
              <a:rPr lang="fr-FR" dirty="0"/>
              <a:t>Ajouter métadonnées</a:t>
            </a:r>
          </a:p>
          <a:p>
            <a:pPr lvl="3"/>
            <a:r>
              <a:rPr lang="fr-FR" dirty="0"/>
              <a:t>Attribuer nombre de canaux</a:t>
            </a:r>
          </a:p>
          <a:p>
            <a:pPr lvl="3"/>
            <a:r>
              <a:rPr lang="fr-FR" dirty="0" err="1"/>
              <a:t>Dataframe</a:t>
            </a:r>
            <a:r>
              <a:rPr lang="fr-FR" dirty="0"/>
              <a:t>: Echantillon(x), </a:t>
            </a:r>
            <a:r>
              <a:rPr lang="fr-FR" dirty="0" err="1"/>
              <a:t>rf</a:t>
            </a:r>
            <a:r>
              <a:rPr lang="fr-FR" dirty="0"/>
              <a:t>(x), produit(x) </a:t>
            </a:r>
          </a:p>
          <a:p>
            <a:pPr lvl="3"/>
            <a:r>
              <a:rPr lang="fr-FR" dirty="0"/>
              <a:t>Solvant </a:t>
            </a:r>
          </a:p>
          <a:p>
            <a:pPr lvl="3"/>
            <a:r>
              <a:rPr lang="fr-FR" dirty="0"/>
              <a:t>Méthode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50401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28ADF1-AC0E-BBCC-A660-CD95CB786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de CCM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63813C-7155-27B8-C650-D9BF7ADA0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Sélectionner 1 ou plusieurs CCM</a:t>
            </a:r>
          </a:p>
          <a:p>
            <a:r>
              <a:rPr lang="fr-FR" dirty="0"/>
              <a:t>Sélectionner un plan d’expérience</a:t>
            </a:r>
          </a:p>
          <a:p>
            <a:pPr lvl="1"/>
            <a:r>
              <a:rPr lang="fr-FR" dirty="0"/>
              <a:t>Entrer méthode d’analyse (Solvant, Révélateur) </a:t>
            </a:r>
          </a:p>
          <a:p>
            <a:r>
              <a:rPr lang="fr-FR" dirty="0"/>
              <a:t>Pointer le front de migration et la ligne de dépôt de produit</a:t>
            </a:r>
          </a:p>
          <a:p>
            <a:r>
              <a:rPr lang="fr-FR" dirty="0"/>
              <a:t>Pointer les tâches une par une </a:t>
            </a:r>
          </a:p>
          <a:p>
            <a:pPr lvl="1"/>
            <a:r>
              <a:rPr lang="fr-FR" dirty="0"/>
              <a:t>Répartir les coordonnées dans un </a:t>
            </a:r>
            <a:r>
              <a:rPr lang="fr-FR" dirty="0" err="1"/>
              <a:t>dataframe</a:t>
            </a:r>
            <a:endParaRPr lang="fr-FR" dirty="0"/>
          </a:p>
          <a:p>
            <a:r>
              <a:rPr lang="fr-FR" dirty="0"/>
              <a:t>Exporter dans le presse papier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05124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247DDC-1136-48D7-CE61-BCA8F924B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Quantification de CCM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4690E7-E75B-7749-A448-79146EC85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Sélectionner 1 CCM</a:t>
            </a:r>
          </a:p>
          <a:p>
            <a:r>
              <a:rPr lang="fr-FR" dirty="0"/>
              <a:t>Pointer la ligne horizontale de tâche à analyser </a:t>
            </a:r>
          </a:p>
          <a:p>
            <a:pPr lvl="1"/>
            <a:r>
              <a:rPr lang="fr-FR" dirty="0"/>
              <a:t>Renseigner les quantités de produit </a:t>
            </a:r>
          </a:p>
          <a:p>
            <a:r>
              <a:rPr lang="fr-FR" dirty="0"/>
              <a:t>Produire une courbe d’intensité – distance.</a:t>
            </a:r>
          </a:p>
          <a:p>
            <a:r>
              <a:rPr lang="fr-FR" dirty="0"/>
              <a:t>Produire un modèle d’intensité – concentration </a:t>
            </a:r>
          </a:p>
          <a:p>
            <a:pPr lvl="1"/>
            <a:r>
              <a:rPr lang="fr-FR" dirty="0"/>
              <a:t>Rendre un résultat sous forme de concentration </a:t>
            </a:r>
          </a:p>
        </p:txBody>
      </p:sp>
    </p:spTree>
    <p:extLst>
      <p:ext uri="{BB962C8B-B14F-4D97-AF65-F5344CB8AC3E}">
        <p14:creationId xmlns:p14="http://schemas.microsoft.com/office/powerpoint/2010/main" val="11209738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1678</TotalTime>
  <Words>167</Words>
  <Application>Microsoft Office PowerPoint</Application>
  <PresentationFormat>Grand écran</PresentationFormat>
  <Paragraphs>34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CCM app</vt:lpstr>
      <vt:lpstr>Crop CCM</vt:lpstr>
      <vt:lpstr>Analyse de CCM</vt:lpstr>
      <vt:lpstr>Quantification de CCM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CCM app</dc:title>
  <dc:creator>Bruno Maurin</dc:creator>
  <cp:lastModifiedBy>Bruno MAURIN</cp:lastModifiedBy>
  <cp:revision>3</cp:revision>
  <dcterms:created xsi:type="dcterms:W3CDTF">2023-06-26T14:51:05Z</dcterms:created>
  <dcterms:modified xsi:type="dcterms:W3CDTF">2023-06-28T19:12:01Z</dcterms:modified>
</cp:coreProperties>
</file>