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59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2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EACEA-4CDF-4169-B243-CBD69AF41427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5478-F862-49F4-9714-C9AEC4B73A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0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EDDE7-4319-4C45-B973-523EFB52A79B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47333-0E2F-4643-BB7D-EDAD074DD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555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6532-17B7-4D87-A1E5-1BE5FDCBA4AC}" type="datetime1">
              <a:rPr lang="fr-FR" smtClean="0"/>
              <a:t>24/03/2013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BC0A-506F-4456-83ED-5A7347CC8E1A}" type="datetime1">
              <a:rPr lang="fr-FR" smtClean="0"/>
              <a:t>24/03/2013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CB-C958-4096-9E0B-F036D1ED9F23}" type="datetime1">
              <a:rPr lang="fr-FR" smtClean="0"/>
              <a:t>24/03/2013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336F-1033-4543-A50C-E141A5588B20}" type="datetime1">
              <a:rPr lang="fr-FR" smtClean="0"/>
              <a:t>24/03/2013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4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BB1-8EB6-4B6A-9584-D72FD8448E9B}" type="datetime1">
              <a:rPr lang="fr-FR" smtClean="0"/>
              <a:t>24/03/2013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2943226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6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6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938-1E2B-4574-9051-D07528E64AAD}" type="datetime1">
              <a:rPr lang="fr-FR" smtClean="0"/>
              <a:t>24/03/2013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F1BD-D6B1-4696-9221-977AD0E705E5}" type="datetime1">
              <a:rPr lang="fr-FR" smtClean="0"/>
              <a:t>24/03/2013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5723-BFCF-4D8F-A196-F5AEB1225C8D}" type="datetime1">
              <a:rPr lang="fr-FR" smtClean="0"/>
              <a:t>24/03/2013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5124-24AE-4467-BF1E-17197236484B}" type="datetime1">
              <a:rPr lang="fr-FR" smtClean="0"/>
              <a:t>24/03/2013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0" y="200026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04789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0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836B-C36B-4D81-BDA8-FEC4C629658E}" type="datetime1">
              <a:rPr lang="fr-FR" smtClean="0"/>
              <a:t>24/03/2013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1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1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547F-CF41-4BA9-9531-56CEF3C853CF}" type="datetime1">
              <a:rPr lang="fr-FR" smtClean="0"/>
              <a:t>24/03/2013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4767264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C9AC5E-40FE-4EAB-84A6-46EEC6569380}" type="datetime1">
              <a:rPr lang="fr-FR" smtClean="0"/>
              <a:t>24/03/2013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4767264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1" y="4767264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BE311BF-3C20-4854-9DC7-8539C92A7E0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4874539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9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987575"/>
            <a:ext cx="7772400" cy="1139857"/>
          </a:xfrm>
        </p:spPr>
        <p:txBody>
          <a:bodyPr/>
          <a:lstStyle/>
          <a:p>
            <a:r>
              <a:rPr lang="fr-FR" dirty="0" smtClean="0"/>
              <a:t>Java EE (Spring)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65870" y="2355726"/>
            <a:ext cx="6400800" cy="644370"/>
          </a:xfrm>
        </p:spPr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r>
              <a:rPr lang="fr-FR" dirty="0" err="1" smtClean="0"/>
              <a:t>Abdessamad</a:t>
            </a:r>
            <a:r>
              <a:rPr lang="fr-FR" dirty="0" smtClean="0"/>
              <a:t> HALLAL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1</a:t>
            </a:fld>
            <a:endParaRPr lang="fr-FR"/>
          </a:p>
        </p:txBody>
      </p:sp>
      <p:pic>
        <p:nvPicPr>
          <p:cNvPr id="4098" name="Picture 2" descr="C:\Users\Abdessamad HALLAL\Desktop\Sybaway\image\logo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10" y="3425519"/>
            <a:ext cx="3844925" cy="102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Spring </a:t>
            </a:r>
            <a:r>
              <a:rPr lang="fr-FR" dirty="0" err="1">
                <a:effectLst/>
              </a:rPr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35" y="1573616"/>
            <a:ext cx="2933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2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Spring </a:t>
            </a:r>
            <a:r>
              <a:rPr lang="fr-FR" dirty="0" err="1" smtClean="0">
                <a:effectLst/>
              </a:rPr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Spring </a:t>
            </a:r>
            <a:r>
              <a:rPr lang="fr-FR" dirty="0"/>
              <a:t>est un </a:t>
            </a:r>
            <a:r>
              <a:rPr lang="fr-FR" dirty="0" err="1"/>
              <a:t>framework</a:t>
            </a:r>
            <a:r>
              <a:rPr lang="fr-FR" dirty="0"/>
              <a:t> libre pour construire et définir l'infrastructure d'une application java2,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dont </a:t>
            </a:r>
            <a:r>
              <a:rPr lang="fr-FR" dirty="0"/>
              <a:t>il facilite le développement et les tests.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02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Conteneur </a:t>
            </a:r>
            <a:r>
              <a:rPr lang="fr-FR" dirty="0" smtClean="0">
                <a:effectLst/>
              </a:rPr>
              <a:t>léger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>
            <a:normAutofit fontScale="92500"/>
          </a:bodyPr>
          <a:lstStyle/>
          <a:p>
            <a:r>
              <a:rPr lang="fr-FR" dirty="0"/>
              <a:t> SPRING est effectivement un conteneur dit “ léger </a:t>
            </a:r>
            <a:r>
              <a:rPr lang="fr-FR" dirty="0" smtClean="0"/>
              <a:t>”,</a:t>
            </a:r>
          </a:p>
          <a:p>
            <a:endParaRPr lang="fr-FR" dirty="0" smtClean="0"/>
          </a:p>
          <a:p>
            <a:r>
              <a:rPr lang="fr-FR" dirty="0" smtClean="0"/>
              <a:t>C’est-à-dire </a:t>
            </a:r>
            <a:r>
              <a:rPr lang="fr-FR" dirty="0"/>
              <a:t>une infrastructure similaire à un serveur d’application J2EE.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</a:t>
            </a:r>
            <a:r>
              <a:rPr lang="fr-FR" dirty="0"/>
              <a:t>prend donc en charge la création d’objets et la mise en relation d’objets par l’intermédiaire d’un fichier de configuration qui décrit les objets à fabriquer et les relations de dépendances entre ces objets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33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C:\Users\Abdessamad HALLAL\Downloads\tutoriel_spring_objis_introduction_spring_mvc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03" y="1157518"/>
            <a:ext cx="6264696" cy="35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6</a:t>
            </a:fld>
            <a:endParaRPr lang="fr-FR"/>
          </a:p>
        </p:txBody>
      </p:sp>
      <p:pic>
        <p:nvPicPr>
          <p:cNvPr id="2050" name="Picture 2" descr="C:\Users\Abdessamad HALLAL\Downloads\Architecture-sp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03598"/>
            <a:ext cx="5976664" cy="32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6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7</a:t>
            </a:fld>
            <a:endParaRPr lang="fr-FR"/>
          </a:p>
        </p:txBody>
      </p:sp>
      <p:pic>
        <p:nvPicPr>
          <p:cNvPr id="3074" name="Picture 2" descr="C:\Users\Abdessamad HALLAL\Downloads\springmvclife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2" y="1203598"/>
            <a:ext cx="5736049" cy="341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1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Spring !!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31840"/>
          </a:xfrm>
        </p:spPr>
        <p:txBody>
          <a:bodyPr>
            <a:normAutofit fontScale="85000" lnSpcReduction="20000"/>
          </a:bodyPr>
          <a:lstStyle/>
          <a:p>
            <a:endParaRPr lang="fr-FR" sz="2000" i="1" dirty="0" smtClean="0"/>
          </a:p>
          <a:p>
            <a:r>
              <a:rPr lang="fr-FR" sz="2000" b="1" i="1" dirty="0" smtClean="0"/>
              <a:t>Spring </a:t>
            </a:r>
            <a:r>
              <a:rPr lang="fr-FR" sz="2000" b="1" i="1" dirty="0"/>
              <a:t>AOP</a:t>
            </a:r>
            <a:r>
              <a:rPr lang="fr-FR" sz="2000" dirty="0"/>
              <a:t> pour la programmation par aspects (AspectJ)</a:t>
            </a:r>
          </a:p>
          <a:p>
            <a:endParaRPr lang="fr-FR" sz="2000" i="1" dirty="0" smtClean="0"/>
          </a:p>
          <a:p>
            <a:r>
              <a:rPr lang="fr-FR" sz="2000" b="1" i="1" dirty="0" smtClean="0"/>
              <a:t>Spring </a:t>
            </a:r>
            <a:r>
              <a:rPr lang="fr-FR" sz="2000" b="1" i="1" dirty="0"/>
              <a:t>DAO</a:t>
            </a:r>
            <a:r>
              <a:rPr lang="fr-FR" sz="2000" dirty="0"/>
              <a:t> pour l'accès aux données, avec un support pour JDBC, Hibernate, iBATIS, JDO…</a:t>
            </a:r>
          </a:p>
          <a:p>
            <a:endParaRPr lang="fr-FR" sz="2000" i="1" dirty="0" smtClean="0"/>
          </a:p>
          <a:p>
            <a:r>
              <a:rPr lang="fr-FR" sz="2000" b="1" i="1" dirty="0" smtClean="0"/>
              <a:t>Spring </a:t>
            </a:r>
            <a:r>
              <a:rPr lang="fr-FR" sz="2000" b="1" i="1" dirty="0" err="1"/>
              <a:t>Context</a:t>
            </a:r>
            <a:r>
              <a:rPr lang="fr-FR" sz="2000" dirty="0"/>
              <a:t> et Spring MVC pour les applications web Apache </a:t>
            </a:r>
            <a:r>
              <a:rPr lang="fr-FR" sz="2000" dirty="0" err="1"/>
              <a:t>Struts</a:t>
            </a:r>
            <a:r>
              <a:rPr lang="fr-FR" sz="2000" dirty="0"/>
              <a:t>, JSF, Apache </a:t>
            </a:r>
            <a:r>
              <a:rPr lang="fr-FR" sz="2000" dirty="0" err="1"/>
              <a:t>Tapestry</a:t>
            </a:r>
            <a:r>
              <a:rPr lang="fr-FR" sz="2000" dirty="0"/>
              <a:t>, Stripes</a:t>
            </a:r>
          </a:p>
          <a:p>
            <a:endParaRPr lang="fr-FR" sz="2000" i="1" dirty="0" smtClean="0"/>
          </a:p>
          <a:p>
            <a:r>
              <a:rPr lang="fr-FR" sz="2000" b="1" i="1" dirty="0" smtClean="0"/>
              <a:t>Spring </a:t>
            </a:r>
            <a:r>
              <a:rPr lang="fr-FR" sz="2000" b="1" i="1" dirty="0"/>
              <a:t>Security</a:t>
            </a:r>
            <a:r>
              <a:rPr lang="fr-FR" sz="2000" dirty="0"/>
              <a:t> pour sécuriser </a:t>
            </a:r>
            <a:r>
              <a:rPr lang="fr-FR" sz="2000" dirty="0" smtClean="0"/>
              <a:t>l'interface</a:t>
            </a:r>
          </a:p>
          <a:p>
            <a:endParaRPr lang="fr-FR" sz="2000" dirty="0"/>
          </a:p>
          <a:p>
            <a:r>
              <a:rPr lang="fr-FR" sz="2000" b="1" i="1" dirty="0"/>
              <a:t>Spring </a:t>
            </a:r>
            <a:r>
              <a:rPr lang="fr-FR" sz="2000" b="1" dirty="0" smtClean="0"/>
              <a:t>L’injection des dépendances</a:t>
            </a:r>
            <a:r>
              <a:rPr lang="fr-FR" sz="2000" dirty="0" smtClean="0"/>
              <a:t> </a:t>
            </a:r>
            <a:endParaRPr lang="fr-FR" dirty="0" smtClean="0"/>
          </a:p>
          <a:p>
            <a:r>
              <a:rPr lang="fr-FR" dirty="0" smtClean="0"/>
              <a:t>…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www.sybaway.com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11BF-3C20-4854-9DC7-8539C92A7E0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44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138</TotalTime>
  <Words>59</Words>
  <Application>Microsoft Office PowerPoint</Application>
  <PresentationFormat>Affichage à l'écran (16:9)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Exécutif</vt:lpstr>
      <vt:lpstr>Java EE (Spring) </vt:lpstr>
      <vt:lpstr>Spring framework</vt:lpstr>
      <vt:lpstr>Spring framework</vt:lpstr>
      <vt:lpstr>Conteneur léger</vt:lpstr>
      <vt:lpstr>Architecture </vt:lpstr>
      <vt:lpstr>Architecture </vt:lpstr>
      <vt:lpstr>Architecture</vt:lpstr>
      <vt:lpstr>Spring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Abdessamad HALLAL</dc:creator>
  <cp:lastModifiedBy>Abdessamad HALLAL</cp:lastModifiedBy>
  <cp:revision>18</cp:revision>
  <dcterms:created xsi:type="dcterms:W3CDTF">2013-03-23T15:25:15Z</dcterms:created>
  <dcterms:modified xsi:type="dcterms:W3CDTF">2013-03-24T14:48:31Z</dcterms:modified>
</cp:coreProperties>
</file>