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C37F-9E7D-43C4-95D1-DD72BF4283F9}" v="37" dt="2024-02-15T05:21:4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C597-235C-05EE-324E-C82AF474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EA9BB-1516-F13F-A4AB-CB56E859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DF61-64B2-07C7-E4F3-4B38766D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3516-D5CC-658D-6BE9-25B73456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C636-0DED-AC39-7361-9061AD50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5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CB4-DC1C-6C1E-9E71-B92BFCC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FFBB0-336A-55C6-7027-00040A74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1813-CF0F-88F0-F2B6-13414F48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A0E0-4FFD-7E99-157D-E41AC82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1346-958C-178B-6C1A-8185661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768CD-9419-5083-CF7C-6628ED93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D68ED-13C0-D9F8-CC12-EDAD841F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12F2-C90B-A515-8830-0A0E99B5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BE0C8-DD56-D6CA-BDA5-51A2AFD3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3077-288E-8FFA-B6A8-A8755FC5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5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EB52-D351-37E5-46C2-BF7AE954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307A-1B2E-5AD9-FF39-9C0167F5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5F6E-B353-BDF5-34C3-B6A82ED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944C-A059-8D4B-5FB2-2A07608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EDA5-1588-DEA7-1C1B-690E19AB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BB8-B8A1-E582-766A-49C156DE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C37D-9240-EDE6-370F-F65D99AE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D5BE-77F1-9F39-28B8-4014BB89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2471-CA12-73D1-D3D1-4AFD35CC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76CB-C047-0CB2-4EC2-0D09E84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DB0-062F-C470-B615-2C737ACC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61F6-A0B0-E8F7-70A4-522D0BE1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09AD5-279C-50EC-4B78-3F7E9BE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6ABA9-6808-753D-ABB5-5990220D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3F53-D6D4-E9F9-8E68-2646800E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4A0F-BDA1-7FEA-ED2F-633A172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6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4EE6-21A0-353C-A447-5208652F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ED84-1909-FDA7-E3CA-63A56A68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1960-F071-52CA-3EA1-76FECCE6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D1020-BDA9-F8E5-BCE3-381812B0C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3A8F-5FBE-9D29-4D91-D539DB26D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EEE1C-BAB9-F330-0C07-E05E8B9B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13978-324E-B0DC-BB03-9470BE4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7BAED-025E-9A5C-F92F-B2A1D19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1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60C5-EB35-5700-BB48-A3169DE8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B6908-6AD6-1A0E-A8B4-BEBE369B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9A1F4-5957-2E38-8DBB-EF56B712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C7DC8-2A5D-9E96-D6CE-A3A19DCB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4B50-E019-DC58-9BEE-70C8CEE4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E8697-D9DD-A5A5-BB0D-2F69C4E7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E4C9-7C09-3FA4-107F-C3C9DD18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7592-690F-F39D-D0BB-97278937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131E-63B1-8E40-9C59-D176112C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0D10F-6A0C-E33C-CE94-F0FAE087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F9249-D1BC-3CDF-211A-8D1A6219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3989-7969-17C6-B8CF-4D1F93EE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9D47-DDF6-E813-05EA-0C5CEE55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0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F3F-D682-B36A-EA68-58D638AF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3EF05-341D-B1A9-9C0A-CFD7711F2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3612-0A08-EDAA-8853-E00DB547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CE56-0525-A5DD-D203-3D14F55D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F8E4-4E37-2604-F85A-4A23A350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DDF8-4113-178E-9429-31CAD92F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5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CE725-6DD1-CFF0-EFDC-D21EA8D3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33D3-C126-CC7B-74AD-F4C85D48B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1A36-74BE-C3A0-AFA2-19FD69A92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7C68-DE66-4A06-BD30-CEF10C59A57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8401-5A7E-5B69-D74D-2013A716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55A6-C05F-328F-8195-258B5D4B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33EC-9F5B-4939-9A27-C07F95199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3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372D-05CC-9BCB-FB39-362EDDE4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817"/>
            <a:ext cx="10515600" cy="803275"/>
          </a:xfrm>
        </p:spPr>
        <p:txBody>
          <a:bodyPr/>
          <a:lstStyle/>
          <a:p>
            <a:pPr algn="ctr"/>
            <a:r>
              <a:rPr lang="en-IN" b="1" u="sng" dirty="0"/>
              <a:t>SCORE CHECKER FOR A URL IN A WEBSITE</a:t>
            </a:r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ABE288F9-3136-00C2-6549-33B0AA16E0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667" y="1354538"/>
            <a:ext cx="4851399" cy="44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8B39A6-41B1-170A-1167-8CEBBB98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9532" y="960311"/>
            <a:ext cx="6375401" cy="30105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200" b="1" u="sng" dirty="0"/>
              <a:t>DECENT SCORE EXAMPLE</a:t>
            </a:r>
          </a:p>
          <a:p>
            <a:pPr algn="just"/>
            <a:r>
              <a:rPr lang="en-US" sz="1200" dirty="0"/>
              <a:t>The webpage achieved an </a:t>
            </a:r>
            <a:r>
              <a:rPr lang="en-US" sz="1200" b="1" dirty="0"/>
              <a:t>overall score of 85.34%. </a:t>
            </a:r>
            <a:r>
              <a:rPr lang="en-US" sz="1200" dirty="0"/>
              <a:t>It excelled with a </a:t>
            </a:r>
            <a:r>
              <a:rPr lang="en-US" sz="1200" b="1" dirty="0"/>
              <a:t>perfect NLP score of 10 </a:t>
            </a:r>
            <a:r>
              <a:rPr lang="en-US" sz="1200" dirty="0"/>
              <a:t>for the URL, and </a:t>
            </a:r>
            <a:r>
              <a:rPr lang="en-US" sz="1200" b="1" dirty="0"/>
              <a:t>high scores for Meta Title (9.0) and Meta Keywords (9.49). </a:t>
            </a:r>
            <a:r>
              <a:rPr lang="en-US" sz="1200" dirty="0"/>
              <a:t>However, the Meta Description and Page Content received slightly </a:t>
            </a:r>
            <a:r>
              <a:rPr lang="en-US" sz="1200" b="1" dirty="0"/>
              <a:t>lower scores (7.73 and 6.45) due to missing words.</a:t>
            </a:r>
            <a:endParaRPr lang="en-US" sz="1200" b="1" u="sng" dirty="0"/>
          </a:p>
          <a:p>
            <a:pPr marL="0" indent="0" algn="just">
              <a:buNone/>
            </a:pPr>
            <a:endParaRPr lang="en-US" sz="1200" b="1" u="sng" dirty="0"/>
          </a:p>
          <a:p>
            <a:pPr marL="0" indent="0" algn="just">
              <a:buNone/>
            </a:pPr>
            <a:endParaRPr lang="en-US" sz="1200" b="1" u="sng" dirty="0"/>
          </a:p>
          <a:p>
            <a:pPr marL="0" indent="0" algn="just">
              <a:buNone/>
            </a:pPr>
            <a:endParaRPr lang="en-US" sz="1200" b="1" u="sng" dirty="0"/>
          </a:p>
          <a:p>
            <a:pPr marL="0" indent="0" algn="just">
              <a:buNone/>
            </a:pPr>
            <a:endParaRPr lang="en-US" sz="1200" b="1" u="sng" dirty="0"/>
          </a:p>
          <a:p>
            <a:pPr marL="0" indent="0" algn="just">
              <a:buNone/>
            </a:pPr>
            <a:endParaRPr lang="en-US" sz="1200" b="1" u="sng" dirty="0"/>
          </a:p>
          <a:p>
            <a:pPr marL="0" indent="0" algn="just">
              <a:buNone/>
            </a:pPr>
            <a:endParaRPr lang="en-US" sz="1200" b="1" u="sng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8AC57-F7B6-C20D-448C-D53DB1F2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33" y="4961607"/>
            <a:ext cx="4796150" cy="1698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C5AAF-6F3D-4054-C6A9-02C7C6A0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67" y="2060368"/>
            <a:ext cx="5016283" cy="1630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884F07-0545-24D6-0D0D-656E8ACA9D2F}"/>
              </a:ext>
            </a:extLst>
          </p:cNvPr>
          <p:cNvSpPr txBox="1"/>
          <p:nvPr/>
        </p:nvSpPr>
        <p:spPr>
          <a:xfrm>
            <a:off x="-59267" y="6630225"/>
            <a:ext cx="3776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-REGARDS @THE ROYAL FLUSH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574ED-61EF-451A-8C81-F14F80712102}"/>
              </a:ext>
            </a:extLst>
          </p:cNvPr>
          <p:cNvSpPr txBox="1"/>
          <p:nvPr/>
        </p:nvSpPr>
        <p:spPr>
          <a:xfrm>
            <a:off x="5579531" y="3873063"/>
            <a:ext cx="655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200" b="1" u="sng" dirty="0"/>
              <a:t>LOW SCORE EXAMPLE</a:t>
            </a:r>
          </a:p>
          <a:p>
            <a:pPr marL="0" indent="0" algn="just">
              <a:buNone/>
            </a:pPr>
            <a:endParaRPr lang="en-US" sz="1200" b="1" u="sng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The webpage scores </a:t>
            </a:r>
            <a:r>
              <a:rPr lang="en-US" sz="1200" b="1" dirty="0"/>
              <a:t>78.04% overall</a:t>
            </a:r>
            <a:r>
              <a:rPr lang="en-US" sz="1200" dirty="0"/>
              <a:t>, with a </a:t>
            </a:r>
            <a:r>
              <a:rPr lang="en-US" sz="1200" b="1" dirty="0"/>
              <a:t>perfect NLP score of 10</a:t>
            </a:r>
            <a:r>
              <a:rPr lang="en-US" sz="1200" dirty="0"/>
              <a:t> for the URL. The Meta Title and Keywords </a:t>
            </a:r>
            <a:r>
              <a:rPr lang="en-US" sz="1200" b="1" dirty="0"/>
              <a:t>scored well at 8.0 and 8.66, respectively. </a:t>
            </a:r>
            <a:r>
              <a:rPr lang="en-US" sz="1200" dirty="0"/>
              <a:t>However, the Meta Description and Page Content received </a:t>
            </a:r>
            <a:r>
              <a:rPr lang="en-US" sz="1200" b="1" dirty="0"/>
              <a:t>lower scores of 6.15 and 6.21 due to missing key words 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071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SCORE CHECKER FOR A URL IN A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CHECKER FOR A URL IN A WEBSITE</dc:title>
  <dc:creator>ADITYA MURALIDHARAN</dc:creator>
  <cp:lastModifiedBy>ADITYA MURALIDHARAN</cp:lastModifiedBy>
  <cp:revision>2</cp:revision>
  <dcterms:created xsi:type="dcterms:W3CDTF">2024-02-15T04:14:57Z</dcterms:created>
  <dcterms:modified xsi:type="dcterms:W3CDTF">2024-02-15T06:38:41Z</dcterms:modified>
</cp:coreProperties>
</file>