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227-51B8-499B-A774-513342F0D46A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566-8824-489A-9A9C-11A747F67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60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227-51B8-499B-A774-513342F0D46A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566-8824-489A-9A9C-11A747F67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9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227-51B8-499B-A774-513342F0D46A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566-8824-489A-9A9C-11A747F67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19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227-51B8-499B-A774-513342F0D46A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566-8824-489A-9A9C-11A747F67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06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227-51B8-499B-A774-513342F0D46A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566-8824-489A-9A9C-11A747F67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93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227-51B8-499B-A774-513342F0D46A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566-8824-489A-9A9C-11A747F67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34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227-51B8-499B-A774-513342F0D46A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566-8824-489A-9A9C-11A747F67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25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227-51B8-499B-A774-513342F0D46A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566-8824-489A-9A9C-11A747F67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90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227-51B8-499B-A774-513342F0D46A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566-8824-489A-9A9C-11A747F67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26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227-51B8-499B-A774-513342F0D46A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566-8824-489A-9A9C-11A747F67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45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7227-51B8-499B-A774-513342F0D46A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4566-8824-489A-9A9C-11A747F67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37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7227-51B8-499B-A774-513342F0D46A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B4566-8824-489A-9A9C-11A747F67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6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0966515-1F2E-455A-9D83-0371A9F69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24" y="0"/>
            <a:ext cx="4112551" cy="990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5D5705-C69E-4EE1-8881-A7460B91559D}"/>
              </a:ext>
            </a:extLst>
          </p:cNvPr>
          <p:cNvSpPr/>
          <p:nvPr/>
        </p:nvSpPr>
        <p:spPr>
          <a:xfrm>
            <a:off x="60960" y="8107680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217E2D-CE2D-4028-BB0D-CB69AA36D46C}"/>
              </a:ext>
            </a:extLst>
          </p:cNvPr>
          <p:cNvSpPr/>
          <p:nvPr/>
        </p:nvSpPr>
        <p:spPr>
          <a:xfrm>
            <a:off x="1276494" y="8881872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7D200-C170-4397-9F98-298A258A8D05}"/>
              </a:ext>
            </a:extLst>
          </p:cNvPr>
          <p:cNvSpPr/>
          <p:nvPr/>
        </p:nvSpPr>
        <p:spPr>
          <a:xfrm>
            <a:off x="5470652" y="8881872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3BACE-B1B8-4341-8418-2B2B652B6A30}"/>
              </a:ext>
            </a:extLst>
          </p:cNvPr>
          <p:cNvSpPr/>
          <p:nvPr/>
        </p:nvSpPr>
        <p:spPr>
          <a:xfrm>
            <a:off x="60960" y="8406384"/>
            <a:ext cx="192459" cy="207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04290-4D0F-4D20-A519-389FABD0621F}"/>
              </a:ext>
            </a:extLst>
          </p:cNvPr>
          <p:cNvSpPr/>
          <p:nvPr/>
        </p:nvSpPr>
        <p:spPr>
          <a:xfrm>
            <a:off x="2231136" y="7857744"/>
            <a:ext cx="192459" cy="207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1E7B4F-5C59-4BE7-86FF-97E1512DF556}"/>
              </a:ext>
            </a:extLst>
          </p:cNvPr>
          <p:cNvSpPr/>
          <p:nvPr/>
        </p:nvSpPr>
        <p:spPr>
          <a:xfrm>
            <a:off x="2743200" y="8406384"/>
            <a:ext cx="192459" cy="207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EEA486-EBC7-48D4-A5C7-7A0A8FA30442}"/>
              </a:ext>
            </a:extLst>
          </p:cNvPr>
          <p:cNvSpPr/>
          <p:nvPr/>
        </p:nvSpPr>
        <p:spPr>
          <a:xfrm>
            <a:off x="4018007" y="8406384"/>
            <a:ext cx="192459" cy="207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CBB455-036E-462C-B91B-5A17189B2873}"/>
              </a:ext>
            </a:extLst>
          </p:cNvPr>
          <p:cNvSpPr/>
          <p:nvPr/>
        </p:nvSpPr>
        <p:spPr>
          <a:xfrm>
            <a:off x="5176247" y="5224272"/>
            <a:ext cx="192459" cy="207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6441DE-4CAE-4842-96C8-0B7DE5A61D29}"/>
              </a:ext>
            </a:extLst>
          </p:cNvPr>
          <p:cNvSpPr/>
          <p:nvPr/>
        </p:nvSpPr>
        <p:spPr>
          <a:xfrm>
            <a:off x="1276494" y="8631936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225C3B-3C25-4C3F-9FF0-88099ABF7D23}"/>
              </a:ext>
            </a:extLst>
          </p:cNvPr>
          <p:cNvSpPr/>
          <p:nvPr/>
        </p:nvSpPr>
        <p:spPr>
          <a:xfrm>
            <a:off x="5470651" y="8631936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2DD3C3-9696-4B38-AB4C-1F0F18C6B954}"/>
              </a:ext>
            </a:extLst>
          </p:cNvPr>
          <p:cNvSpPr/>
          <p:nvPr/>
        </p:nvSpPr>
        <p:spPr>
          <a:xfrm>
            <a:off x="1865376" y="7150608"/>
            <a:ext cx="192459" cy="207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3DB24E-E455-4C33-BD7C-AF5440B553C3}"/>
              </a:ext>
            </a:extLst>
          </p:cNvPr>
          <p:cNvSpPr/>
          <p:nvPr/>
        </p:nvSpPr>
        <p:spPr>
          <a:xfrm>
            <a:off x="4498848" y="6943344"/>
            <a:ext cx="192459" cy="207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EEABC9-7B89-4A83-AB16-291793D9E6DA}"/>
              </a:ext>
            </a:extLst>
          </p:cNvPr>
          <p:cNvSpPr/>
          <p:nvPr/>
        </p:nvSpPr>
        <p:spPr>
          <a:xfrm>
            <a:off x="1954293" y="7357872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7B3A5-6172-4FCD-8153-3040E36B10E6}"/>
              </a:ext>
            </a:extLst>
          </p:cNvPr>
          <p:cNvSpPr/>
          <p:nvPr/>
        </p:nvSpPr>
        <p:spPr>
          <a:xfrm>
            <a:off x="4402618" y="7150608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F264D9-5EF9-42B5-993D-A3BD5E6A3D2F}"/>
              </a:ext>
            </a:extLst>
          </p:cNvPr>
          <p:cNvSpPr/>
          <p:nvPr/>
        </p:nvSpPr>
        <p:spPr>
          <a:xfrm>
            <a:off x="1858063" y="5772912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39F255-8D47-46C6-9DEA-CE1417F06EC8}"/>
              </a:ext>
            </a:extLst>
          </p:cNvPr>
          <p:cNvSpPr/>
          <p:nvPr/>
        </p:nvSpPr>
        <p:spPr>
          <a:xfrm>
            <a:off x="2038677" y="5224272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93675C-2C13-40AA-9C48-582A439B722D}"/>
              </a:ext>
            </a:extLst>
          </p:cNvPr>
          <p:cNvSpPr/>
          <p:nvPr/>
        </p:nvSpPr>
        <p:spPr>
          <a:xfrm>
            <a:off x="1942447" y="4742688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56556C-6AF2-46DA-A129-4ECEB0C607BE}"/>
              </a:ext>
            </a:extLst>
          </p:cNvPr>
          <p:cNvSpPr/>
          <p:nvPr/>
        </p:nvSpPr>
        <p:spPr>
          <a:xfrm>
            <a:off x="2897089" y="5023104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86758B-AB02-490A-A035-026A6CDB66B4}"/>
              </a:ext>
            </a:extLst>
          </p:cNvPr>
          <p:cNvSpPr/>
          <p:nvPr/>
        </p:nvSpPr>
        <p:spPr>
          <a:xfrm>
            <a:off x="3428999" y="5017008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DC9E28-3674-43F0-BFF6-38B958A58231}"/>
              </a:ext>
            </a:extLst>
          </p:cNvPr>
          <p:cNvSpPr/>
          <p:nvPr/>
        </p:nvSpPr>
        <p:spPr>
          <a:xfrm>
            <a:off x="4024910" y="5017008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215418-864D-4B02-9CA7-76DFD11A1478}"/>
              </a:ext>
            </a:extLst>
          </p:cNvPr>
          <p:cNvSpPr/>
          <p:nvPr/>
        </p:nvSpPr>
        <p:spPr>
          <a:xfrm>
            <a:off x="1863035" y="4294632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89A1B1-0B22-4FC5-8D94-C4B7F214FADD}"/>
              </a:ext>
            </a:extLst>
          </p:cNvPr>
          <p:cNvSpPr/>
          <p:nvPr/>
        </p:nvSpPr>
        <p:spPr>
          <a:xfrm>
            <a:off x="1769146" y="3816096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D97FF3-B123-46A9-A95D-AEFAA71429D0}"/>
              </a:ext>
            </a:extLst>
          </p:cNvPr>
          <p:cNvSpPr/>
          <p:nvPr/>
        </p:nvSpPr>
        <p:spPr>
          <a:xfrm>
            <a:off x="1689987" y="3348228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3EF63C-62F8-4181-936A-84F3BBBE20F1}"/>
              </a:ext>
            </a:extLst>
          </p:cNvPr>
          <p:cNvSpPr/>
          <p:nvPr/>
        </p:nvSpPr>
        <p:spPr>
          <a:xfrm>
            <a:off x="1689987" y="2749296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35C4B8-0811-4F14-9366-4AD65D918AD1}"/>
              </a:ext>
            </a:extLst>
          </p:cNvPr>
          <p:cNvSpPr/>
          <p:nvPr/>
        </p:nvSpPr>
        <p:spPr>
          <a:xfrm>
            <a:off x="1948631" y="2407920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0F768E-D92C-428B-8CC6-43D0FA3AD8A4}"/>
              </a:ext>
            </a:extLst>
          </p:cNvPr>
          <p:cNvSpPr/>
          <p:nvPr/>
        </p:nvSpPr>
        <p:spPr>
          <a:xfrm>
            <a:off x="5160731" y="3691056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1C8ACE-AD80-41CD-B15B-50257963C323}"/>
              </a:ext>
            </a:extLst>
          </p:cNvPr>
          <p:cNvSpPr/>
          <p:nvPr/>
        </p:nvSpPr>
        <p:spPr>
          <a:xfrm>
            <a:off x="60959" y="7796784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44A91C-AD89-4EEB-A9FE-1C6EC2989345}"/>
              </a:ext>
            </a:extLst>
          </p:cNvPr>
          <p:cNvSpPr/>
          <p:nvPr/>
        </p:nvSpPr>
        <p:spPr>
          <a:xfrm flipH="1">
            <a:off x="3302380" y="5772912"/>
            <a:ext cx="148898" cy="2499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798C29-4CCD-495A-A73D-226A95404398}"/>
              </a:ext>
            </a:extLst>
          </p:cNvPr>
          <p:cNvSpPr/>
          <p:nvPr/>
        </p:nvSpPr>
        <p:spPr>
          <a:xfrm rot="20992055" flipH="1">
            <a:off x="2376383" y="3172368"/>
            <a:ext cx="121531" cy="23247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D01A4D-A161-45BB-BC19-849222E37695}"/>
              </a:ext>
            </a:extLst>
          </p:cNvPr>
          <p:cNvSpPr/>
          <p:nvPr/>
        </p:nvSpPr>
        <p:spPr>
          <a:xfrm>
            <a:off x="1495081" y="7114032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7D8F20-18D6-4D9E-BAC1-0FDD18A04A0D}"/>
              </a:ext>
            </a:extLst>
          </p:cNvPr>
          <p:cNvSpPr/>
          <p:nvPr/>
        </p:nvSpPr>
        <p:spPr>
          <a:xfrm>
            <a:off x="4962488" y="6961632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CDB68E-DDC8-4144-8658-ACB49FD1D588}"/>
              </a:ext>
            </a:extLst>
          </p:cNvPr>
          <p:cNvSpPr/>
          <p:nvPr/>
        </p:nvSpPr>
        <p:spPr>
          <a:xfrm>
            <a:off x="5252736" y="6943344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053FE7-6CE7-4710-8E4A-8E2C1DB275A0}"/>
              </a:ext>
            </a:extLst>
          </p:cNvPr>
          <p:cNvSpPr/>
          <p:nvPr/>
        </p:nvSpPr>
        <p:spPr>
          <a:xfrm>
            <a:off x="3376829" y="9223248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C105C6-E00F-4269-AECC-CBB6C479FA3B}"/>
              </a:ext>
            </a:extLst>
          </p:cNvPr>
          <p:cNvSpPr/>
          <p:nvPr/>
        </p:nvSpPr>
        <p:spPr>
          <a:xfrm>
            <a:off x="3620395" y="9235440"/>
            <a:ext cx="192459" cy="207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4F89A8F-D14C-4CD0-A17B-7FDECB955E52}"/>
              </a:ext>
            </a:extLst>
          </p:cNvPr>
          <p:cNvSpPr txBox="1"/>
          <p:nvPr/>
        </p:nvSpPr>
        <p:spPr>
          <a:xfrm>
            <a:off x="235484" y="771575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LED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079E4E8-7171-4B2A-A259-3A9E444135F6}"/>
              </a:ext>
            </a:extLst>
          </p:cNvPr>
          <p:cNvSpPr txBox="1"/>
          <p:nvPr/>
        </p:nvSpPr>
        <p:spPr>
          <a:xfrm>
            <a:off x="235484" y="802055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Switch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DD8BD60-CA9C-49D4-B55F-EAB1D5F5471B}"/>
              </a:ext>
            </a:extLst>
          </p:cNvPr>
          <p:cNvSpPr txBox="1"/>
          <p:nvPr/>
        </p:nvSpPr>
        <p:spPr>
          <a:xfrm>
            <a:off x="235484" y="83253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Coil</a:t>
            </a:r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4F8142-B3A3-488C-9D6B-4A04937B7A9B}"/>
              </a:ext>
            </a:extLst>
          </p:cNvPr>
          <p:cNvSpPr/>
          <p:nvPr/>
        </p:nvSpPr>
        <p:spPr>
          <a:xfrm>
            <a:off x="2743200" y="2615184"/>
            <a:ext cx="192459" cy="207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E79673-BF28-4C74-98FF-E3EA916C40BF}"/>
              </a:ext>
            </a:extLst>
          </p:cNvPr>
          <p:cNvSpPr/>
          <p:nvPr/>
        </p:nvSpPr>
        <p:spPr>
          <a:xfrm>
            <a:off x="3302380" y="1627632"/>
            <a:ext cx="192459" cy="207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2A0D43-7143-458E-B561-8619C3F5B38A}"/>
              </a:ext>
            </a:extLst>
          </p:cNvPr>
          <p:cNvSpPr/>
          <p:nvPr/>
        </p:nvSpPr>
        <p:spPr>
          <a:xfrm>
            <a:off x="3928680" y="2542032"/>
            <a:ext cx="192459" cy="207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3747E71-D086-4164-981F-EB03A9E55898}"/>
              </a:ext>
            </a:extLst>
          </p:cNvPr>
          <p:cNvSpPr/>
          <p:nvPr/>
        </p:nvSpPr>
        <p:spPr>
          <a:xfrm>
            <a:off x="2349136" y="1892150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0AEA89-7C08-4DF5-A678-9D19F5A247E6}"/>
              </a:ext>
            </a:extLst>
          </p:cNvPr>
          <p:cNvSpPr/>
          <p:nvPr/>
        </p:nvSpPr>
        <p:spPr>
          <a:xfrm>
            <a:off x="4306388" y="1892150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C0C77C-2BBC-4A13-B1FF-067B0CDCFAC4}"/>
              </a:ext>
            </a:extLst>
          </p:cNvPr>
          <p:cNvSpPr/>
          <p:nvPr/>
        </p:nvSpPr>
        <p:spPr>
          <a:xfrm>
            <a:off x="4770029" y="2334768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1274B7-182C-4040-B830-28DBBBF15F3A}"/>
              </a:ext>
            </a:extLst>
          </p:cNvPr>
          <p:cNvSpPr/>
          <p:nvPr/>
        </p:nvSpPr>
        <p:spPr>
          <a:xfrm>
            <a:off x="3207800" y="1152144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02656B-59CE-4A97-93C5-3C4E02CE9326}"/>
              </a:ext>
            </a:extLst>
          </p:cNvPr>
          <p:cNvSpPr/>
          <p:nvPr/>
        </p:nvSpPr>
        <p:spPr>
          <a:xfrm>
            <a:off x="2727881" y="2418326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5943C6-FF2D-48C3-8536-4B80B33D8EAA}"/>
              </a:ext>
            </a:extLst>
          </p:cNvPr>
          <p:cNvSpPr/>
          <p:nvPr/>
        </p:nvSpPr>
        <p:spPr>
          <a:xfrm>
            <a:off x="3314220" y="1865376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AA8BCC-C164-48F0-9833-B00850E98D7D}"/>
              </a:ext>
            </a:extLst>
          </p:cNvPr>
          <p:cNvSpPr/>
          <p:nvPr/>
        </p:nvSpPr>
        <p:spPr>
          <a:xfrm>
            <a:off x="3924415" y="2334768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8FD3D4B-BDDA-4D72-ADC2-8B4474F861A7}"/>
              </a:ext>
            </a:extLst>
          </p:cNvPr>
          <p:cNvSpPr/>
          <p:nvPr/>
        </p:nvSpPr>
        <p:spPr>
          <a:xfrm>
            <a:off x="2756867" y="2812042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6F2024-43E4-4BB7-BA43-B7131818814D}"/>
              </a:ext>
            </a:extLst>
          </p:cNvPr>
          <p:cNvSpPr/>
          <p:nvPr/>
        </p:nvSpPr>
        <p:spPr>
          <a:xfrm>
            <a:off x="3304647" y="1409962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7A9996-6311-4665-A389-536AF97EB333}"/>
              </a:ext>
            </a:extLst>
          </p:cNvPr>
          <p:cNvSpPr/>
          <p:nvPr/>
        </p:nvSpPr>
        <p:spPr>
          <a:xfrm>
            <a:off x="3926950" y="2749296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DD2A759-A3C4-4142-BE76-31304957B9E7}"/>
              </a:ext>
            </a:extLst>
          </p:cNvPr>
          <p:cNvSpPr/>
          <p:nvPr/>
        </p:nvSpPr>
        <p:spPr>
          <a:xfrm>
            <a:off x="3421315" y="1161812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EF4F6B-E8BF-4D2C-AFD5-C3DDDCF3A54F}"/>
              </a:ext>
            </a:extLst>
          </p:cNvPr>
          <p:cNvSpPr/>
          <p:nvPr/>
        </p:nvSpPr>
        <p:spPr>
          <a:xfrm>
            <a:off x="2727881" y="5791200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7D1BA5-189E-4D4D-980C-07CE30C0F476}"/>
              </a:ext>
            </a:extLst>
          </p:cNvPr>
          <p:cNvSpPr/>
          <p:nvPr/>
        </p:nvSpPr>
        <p:spPr>
          <a:xfrm>
            <a:off x="4021704" y="5718048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B724B4-B9F6-4722-B30E-E021EB762F55}"/>
              </a:ext>
            </a:extLst>
          </p:cNvPr>
          <p:cNvSpPr/>
          <p:nvPr/>
        </p:nvSpPr>
        <p:spPr>
          <a:xfrm>
            <a:off x="2717367" y="5017008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674629-2374-4D9C-957B-C24640FB10C0}"/>
              </a:ext>
            </a:extLst>
          </p:cNvPr>
          <p:cNvSpPr/>
          <p:nvPr/>
        </p:nvSpPr>
        <p:spPr>
          <a:xfrm>
            <a:off x="3193848" y="5017008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66D046-7B19-480C-920F-0F22219A7645}"/>
              </a:ext>
            </a:extLst>
          </p:cNvPr>
          <p:cNvSpPr/>
          <p:nvPr/>
        </p:nvSpPr>
        <p:spPr>
          <a:xfrm>
            <a:off x="3804678" y="5004816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A14A11C-A198-476B-8468-1D47B570A198}"/>
              </a:ext>
            </a:extLst>
          </p:cNvPr>
          <p:cNvSpPr/>
          <p:nvPr/>
        </p:nvSpPr>
        <p:spPr>
          <a:xfrm>
            <a:off x="3802839" y="4486656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3C4C5EA-5034-4AF7-9082-523201EA3B66}"/>
              </a:ext>
            </a:extLst>
          </p:cNvPr>
          <p:cNvSpPr/>
          <p:nvPr/>
        </p:nvSpPr>
        <p:spPr>
          <a:xfrm>
            <a:off x="3253987" y="4486656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4420E28-C470-486F-91D1-99AB1A214B05}"/>
              </a:ext>
            </a:extLst>
          </p:cNvPr>
          <p:cNvSpPr/>
          <p:nvPr/>
        </p:nvSpPr>
        <p:spPr>
          <a:xfrm>
            <a:off x="2717367" y="4519660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D2B0EED-C2BE-47C6-B2BC-37D9C6FCE3A8}"/>
              </a:ext>
            </a:extLst>
          </p:cNvPr>
          <p:cNvSpPr/>
          <p:nvPr/>
        </p:nvSpPr>
        <p:spPr>
          <a:xfrm>
            <a:off x="2704630" y="3910584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7C494-750E-4773-92B1-5016CE655FD6}"/>
              </a:ext>
            </a:extLst>
          </p:cNvPr>
          <p:cNvSpPr/>
          <p:nvPr/>
        </p:nvSpPr>
        <p:spPr>
          <a:xfrm>
            <a:off x="3253986" y="3901440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304B3F-7602-4553-9484-FBEFD31EBCAF}"/>
              </a:ext>
            </a:extLst>
          </p:cNvPr>
          <p:cNvSpPr/>
          <p:nvPr/>
        </p:nvSpPr>
        <p:spPr>
          <a:xfrm>
            <a:off x="3816383" y="3901440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C5BC1B-01AF-4F95-87E0-B71ABECFA5B7}"/>
              </a:ext>
            </a:extLst>
          </p:cNvPr>
          <p:cNvSpPr/>
          <p:nvPr/>
        </p:nvSpPr>
        <p:spPr>
          <a:xfrm>
            <a:off x="3332769" y="3456432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9853E6-DD52-4634-BC97-2AE7B985355B}"/>
              </a:ext>
            </a:extLst>
          </p:cNvPr>
          <p:cNvSpPr/>
          <p:nvPr/>
        </p:nvSpPr>
        <p:spPr>
          <a:xfrm>
            <a:off x="2384452" y="7121652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01B04C5-F0F0-4C72-BB12-4F13F3E2235D}"/>
              </a:ext>
            </a:extLst>
          </p:cNvPr>
          <p:cNvSpPr/>
          <p:nvPr/>
        </p:nvSpPr>
        <p:spPr>
          <a:xfrm>
            <a:off x="4983787" y="6219444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C4073DA-6A1E-4F0A-ADB3-A2F5E8D329C7}"/>
              </a:ext>
            </a:extLst>
          </p:cNvPr>
          <p:cNvSpPr/>
          <p:nvPr/>
        </p:nvSpPr>
        <p:spPr>
          <a:xfrm>
            <a:off x="4863989" y="4734544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92E549-C639-4985-A26B-EB3C8B75AD61}"/>
              </a:ext>
            </a:extLst>
          </p:cNvPr>
          <p:cNvSpPr/>
          <p:nvPr/>
        </p:nvSpPr>
        <p:spPr>
          <a:xfrm>
            <a:off x="4096355" y="1595104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241CF8-4CD3-4BA8-A6DA-A0B015B4844C}"/>
              </a:ext>
            </a:extLst>
          </p:cNvPr>
          <p:cNvSpPr/>
          <p:nvPr/>
        </p:nvSpPr>
        <p:spPr>
          <a:xfrm>
            <a:off x="2574141" y="1627632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7C80A34-DCFC-4C32-A088-56A1A671775C}"/>
              </a:ext>
            </a:extLst>
          </p:cNvPr>
          <p:cNvSpPr/>
          <p:nvPr/>
        </p:nvSpPr>
        <p:spPr>
          <a:xfrm>
            <a:off x="1865375" y="1588008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07AB88E-6DD6-4BE7-9CE0-544AD3F48050}"/>
              </a:ext>
            </a:extLst>
          </p:cNvPr>
          <p:cNvSpPr/>
          <p:nvPr/>
        </p:nvSpPr>
        <p:spPr>
          <a:xfrm>
            <a:off x="4859035" y="1615702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996933D-C5B1-4EBF-9ED0-141C10A5D664}"/>
              </a:ext>
            </a:extLst>
          </p:cNvPr>
          <p:cNvSpPr/>
          <p:nvPr/>
        </p:nvSpPr>
        <p:spPr>
          <a:xfrm>
            <a:off x="5203214" y="2127504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FA91E3-79AE-46BC-98EC-761B0AC88DF5}"/>
              </a:ext>
            </a:extLst>
          </p:cNvPr>
          <p:cNvSpPr/>
          <p:nvPr/>
        </p:nvSpPr>
        <p:spPr>
          <a:xfrm>
            <a:off x="1509507" y="2281428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2E8250-66EA-45D5-91DF-1ABA6003D9FE}"/>
              </a:ext>
            </a:extLst>
          </p:cNvPr>
          <p:cNvSpPr/>
          <p:nvPr/>
        </p:nvSpPr>
        <p:spPr>
          <a:xfrm>
            <a:off x="1469199" y="4271772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B290D42-5FB1-4869-8C09-B567B2D54B38}"/>
              </a:ext>
            </a:extLst>
          </p:cNvPr>
          <p:cNvSpPr/>
          <p:nvPr/>
        </p:nvSpPr>
        <p:spPr>
          <a:xfrm>
            <a:off x="1566168" y="5224272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16750BE-14D4-4A5C-8B08-83161283EDBF}"/>
              </a:ext>
            </a:extLst>
          </p:cNvPr>
          <p:cNvSpPr/>
          <p:nvPr/>
        </p:nvSpPr>
        <p:spPr>
          <a:xfrm>
            <a:off x="1761833" y="6893052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5D8C5FB-AB1C-45F4-BC41-6988C5C55DC8}"/>
              </a:ext>
            </a:extLst>
          </p:cNvPr>
          <p:cNvSpPr/>
          <p:nvPr/>
        </p:nvSpPr>
        <p:spPr>
          <a:xfrm>
            <a:off x="4675102" y="6815328"/>
            <a:ext cx="192459" cy="20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4E30F4B-0542-46E3-86C7-861FF5D2B6B7}"/>
              </a:ext>
            </a:extLst>
          </p:cNvPr>
          <p:cNvSpPr/>
          <p:nvPr/>
        </p:nvSpPr>
        <p:spPr>
          <a:xfrm>
            <a:off x="4955264" y="3358896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496E7E0-C920-4CEF-8FF5-33EE6D581B3F}"/>
              </a:ext>
            </a:extLst>
          </p:cNvPr>
          <p:cNvSpPr/>
          <p:nvPr/>
        </p:nvSpPr>
        <p:spPr>
          <a:xfrm>
            <a:off x="73173" y="7438906"/>
            <a:ext cx="192459" cy="2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0832680-A337-4086-BB7A-3DAFC4AF7D67}"/>
              </a:ext>
            </a:extLst>
          </p:cNvPr>
          <p:cNvSpPr txBox="1"/>
          <p:nvPr/>
        </p:nvSpPr>
        <p:spPr>
          <a:xfrm>
            <a:off x="247698" y="7357872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Light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690BCC4-B93E-480E-8B4B-CDC64FDD7C2A}"/>
              </a:ext>
            </a:extLst>
          </p:cNvPr>
          <p:cNvSpPr/>
          <p:nvPr/>
        </p:nvSpPr>
        <p:spPr>
          <a:xfrm>
            <a:off x="2890186" y="4490966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A17AA1-FCC7-4F1C-B2DD-F0BA7B2D38AA}"/>
              </a:ext>
            </a:extLst>
          </p:cNvPr>
          <p:cNvSpPr/>
          <p:nvPr/>
        </p:nvSpPr>
        <p:spPr>
          <a:xfrm>
            <a:off x="3422096" y="4484870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7818A44-5D5B-46F2-80A3-3B9A5FD47533}"/>
              </a:ext>
            </a:extLst>
          </p:cNvPr>
          <p:cNvSpPr/>
          <p:nvPr/>
        </p:nvSpPr>
        <p:spPr>
          <a:xfrm>
            <a:off x="4018007" y="4484870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82704D9-DBA2-4839-9CA5-5B1DB4DB0879}"/>
              </a:ext>
            </a:extLst>
          </p:cNvPr>
          <p:cNvSpPr/>
          <p:nvPr/>
        </p:nvSpPr>
        <p:spPr>
          <a:xfrm>
            <a:off x="2877086" y="3915275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7A40D6F-A0D3-4395-9918-FBDB1803EFEA}"/>
              </a:ext>
            </a:extLst>
          </p:cNvPr>
          <p:cNvSpPr/>
          <p:nvPr/>
        </p:nvSpPr>
        <p:spPr>
          <a:xfrm>
            <a:off x="3408996" y="3909179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097663-6EEE-4C87-8B3D-2F6581496EC1}"/>
              </a:ext>
            </a:extLst>
          </p:cNvPr>
          <p:cNvSpPr/>
          <p:nvPr/>
        </p:nvSpPr>
        <p:spPr>
          <a:xfrm>
            <a:off x="4004907" y="3909179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C0D14F2-95C7-4A22-91E3-E1B41C498C68}"/>
              </a:ext>
            </a:extLst>
          </p:cNvPr>
          <p:cNvSpPr/>
          <p:nvPr/>
        </p:nvSpPr>
        <p:spPr>
          <a:xfrm>
            <a:off x="3442880" y="5512570"/>
            <a:ext cx="192459" cy="20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5907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86</Words>
  <Application>Microsoft Office PowerPoint</Application>
  <PresentationFormat>Format A4 (210 x 297 mm)</PresentationFormat>
  <Paragraphs>86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Petit-Demouliere</dc:creator>
  <cp:lastModifiedBy>Benoit Petit-Demouliere</cp:lastModifiedBy>
  <cp:revision>3</cp:revision>
  <dcterms:created xsi:type="dcterms:W3CDTF">2020-05-12T16:26:19Z</dcterms:created>
  <dcterms:modified xsi:type="dcterms:W3CDTF">2020-05-12T17:15:46Z</dcterms:modified>
</cp:coreProperties>
</file>