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61524-6714-4EE6-8E19-915694355167}" v="27" dt="2022-02-15T10:58:14.371"/>
    <p1510:client id="{F3B852F5-6DA3-48D8-8281-F8518942A8CD}" v="181" dt="2022-02-15T10:36:53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halima mohamed" userId="c50385a46eee18b5" providerId="Windows Live" clId="Web-{F3B852F5-6DA3-48D8-8281-F8518942A8CD}"/>
    <pc:docChg chg="addSld delSld modSld">
      <pc:chgData name="ben halima mohamed" userId="c50385a46eee18b5" providerId="Windows Live" clId="Web-{F3B852F5-6DA3-48D8-8281-F8518942A8CD}" dt="2022-02-15T10:36:53.178" v="170" actId="20577"/>
      <pc:docMkLst>
        <pc:docMk/>
      </pc:docMkLst>
      <pc:sldChg chg="modSp">
        <pc:chgData name="ben halima mohamed" userId="c50385a46eee18b5" providerId="Windows Live" clId="Web-{F3B852F5-6DA3-48D8-8281-F8518942A8CD}" dt="2022-02-15T10:26:51.855" v="25" actId="20577"/>
        <pc:sldMkLst>
          <pc:docMk/>
          <pc:sldMk cId="3784089036" sldId="256"/>
        </pc:sldMkLst>
        <pc:spChg chg="mod">
          <ac:chgData name="ben halima mohamed" userId="c50385a46eee18b5" providerId="Windows Live" clId="Web-{F3B852F5-6DA3-48D8-8281-F8518942A8CD}" dt="2022-02-15T10:26:42.417" v="22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ben halima mohamed" userId="c50385a46eee18b5" providerId="Windows Live" clId="Web-{F3B852F5-6DA3-48D8-8281-F8518942A8CD}" dt="2022-02-15T10:26:51.855" v="25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addSp delSp modSp new mod setBg">
        <pc:chgData name="ben halima mohamed" userId="c50385a46eee18b5" providerId="Windows Live" clId="Web-{F3B852F5-6DA3-48D8-8281-F8518942A8CD}" dt="2022-02-15T10:35:47.674" v="164" actId="1076"/>
        <pc:sldMkLst>
          <pc:docMk/>
          <pc:sldMk cId="1179535133" sldId="257"/>
        </pc:sldMkLst>
        <pc:spChg chg="mod">
          <ac:chgData name="ben halima mohamed" userId="c50385a46eee18b5" providerId="Windows Live" clId="Web-{F3B852F5-6DA3-48D8-8281-F8518942A8CD}" dt="2022-02-15T10:31:12.811" v="88"/>
          <ac:spMkLst>
            <pc:docMk/>
            <pc:sldMk cId="1179535133" sldId="257"/>
            <ac:spMk id="2" creationId="{315B6DA4-98E9-4A4A-BEA7-8F45AE582F39}"/>
          </ac:spMkLst>
        </pc:spChg>
        <pc:spChg chg="mod">
          <ac:chgData name="ben halima mohamed" userId="c50385a46eee18b5" providerId="Windows Live" clId="Web-{F3B852F5-6DA3-48D8-8281-F8518942A8CD}" dt="2022-02-15T10:33:19.429" v="130" actId="20577"/>
          <ac:spMkLst>
            <pc:docMk/>
            <pc:sldMk cId="1179535133" sldId="257"/>
            <ac:spMk id="3" creationId="{86380FC4-597A-45F6-9EDF-C8068AB1E41B}"/>
          </ac:spMkLst>
        </pc:spChg>
        <pc:spChg chg="add mod">
          <ac:chgData name="ben halima mohamed" userId="c50385a46eee18b5" providerId="Windows Live" clId="Web-{F3B852F5-6DA3-48D8-8281-F8518942A8CD}" dt="2022-02-15T10:32:19.862" v="100"/>
          <ac:spMkLst>
            <pc:docMk/>
            <pc:sldMk cId="1179535133" sldId="257"/>
            <ac:spMk id="4" creationId="{DCF4BF0F-31F1-4981-BF90-88B00B6DF010}"/>
          </ac:spMkLst>
        </pc:spChg>
        <pc:spChg chg="add del mod">
          <ac:chgData name="ben halima mohamed" userId="c50385a46eee18b5" providerId="Windows Live" clId="Web-{F3B852F5-6DA3-48D8-8281-F8518942A8CD}" dt="2022-02-15T10:33:59.369" v="138"/>
          <ac:spMkLst>
            <pc:docMk/>
            <pc:sldMk cId="1179535133" sldId="257"/>
            <ac:spMk id="5" creationId="{C0C49C8B-FDF9-492B-8B5C-FB330BDC699A}"/>
          </ac:spMkLst>
        </pc:spChg>
        <pc:spChg chg="add mod">
          <ac:chgData name="ben halima mohamed" userId="c50385a46eee18b5" providerId="Windows Live" clId="Web-{F3B852F5-6DA3-48D8-8281-F8518942A8CD}" dt="2022-02-15T10:35:07.733" v="152" actId="20577"/>
          <ac:spMkLst>
            <pc:docMk/>
            <pc:sldMk cId="1179535133" sldId="257"/>
            <ac:spMk id="6" creationId="{DCA73992-D3EA-4F96-B058-0AAA60CE5794}"/>
          </ac:spMkLst>
        </pc:spChg>
        <pc:spChg chg="add mod">
          <ac:chgData name="ben halima mohamed" userId="c50385a46eee18b5" providerId="Windows Live" clId="Web-{F3B852F5-6DA3-48D8-8281-F8518942A8CD}" dt="2022-02-15T10:35:47.674" v="164" actId="1076"/>
          <ac:spMkLst>
            <pc:docMk/>
            <pc:sldMk cId="1179535133" sldId="257"/>
            <ac:spMk id="7" creationId="{E7D1BDE7-A54F-47E0-A2A1-71BC5263A550}"/>
          </ac:spMkLst>
        </pc:spChg>
        <pc:spChg chg="add">
          <ac:chgData name="ben halima mohamed" userId="c50385a46eee18b5" providerId="Windows Live" clId="Web-{F3B852F5-6DA3-48D8-8281-F8518942A8CD}" dt="2022-02-15T10:31:12.811" v="88"/>
          <ac:spMkLst>
            <pc:docMk/>
            <pc:sldMk cId="1179535133" sldId="257"/>
            <ac:spMk id="8" creationId="{C7FA33FF-088D-4F16-95A2-2C64D353DEA8}"/>
          </ac:spMkLst>
        </pc:spChg>
        <pc:spChg chg="add mod">
          <ac:chgData name="ben halima mohamed" userId="c50385a46eee18b5" providerId="Windows Live" clId="Web-{F3B852F5-6DA3-48D8-8281-F8518942A8CD}" dt="2022-02-15T10:32:50.864" v="112" actId="1076"/>
          <ac:spMkLst>
            <pc:docMk/>
            <pc:sldMk cId="1179535133" sldId="257"/>
            <ac:spMk id="9" creationId="{BA532F12-A08A-4C21-A307-D2D6F83596B2}"/>
          </ac:spMkLst>
        </pc:spChg>
        <pc:spChg chg="add">
          <ac:chgData name="ben halima mohamed" userId="c50385a46eee18b5" providerId="Windows Live" clId="Web-{F3B852F5-6DA3-48D8-8281-F8518942A8CD}" dt="2022-02-15T10:31:12.811" v="88"/>
          <ac:spMkLst>
            <pc:docMk/>
            <pc:sldMk cId="1179535133" sldId="257"/>
            <ac:spMk id="10" creationId="{A376EFB1-01CF-419F-ABF1-2AF02BBFCBD1}"/>
          </ac:spMkLst>
        </pc:spChg>
        <pc:spChg chg="add mod">
          <ac:chgData name="ben halima mohamed" userId="c50385a46eee18b5" providerId="Windows Live" clId="Web-{F3B852F5-6DA3-48D8-8281-F8518942A8CD}" dt="2022-02-15T10:33:11.397" v="123" actId="1076"/>
          <ac:spMkLst>
            <pc:docMk/>
            <pc:sldMk cId="1179535133" sldId="257"/>
            <ac:spMk id="11" creationId="{7DF97FC6-C739-4FEE-AAE0-BAB18C266F83}"/>
          </ac:spMkLst>
        </pc:spChg>
        <pc:spChg chg="add">
          <ac:chgData name="ben halima mohamed" userId="c50385a46eee18b5" providerId="Windows Live" clId="Web-{F3B852F5-6DA3-48D8-8281-F8518942A8CD}" dt="2022-02-15T10:31:12.811" v="88"/>
          <ac:spMkLst>
            <pc:docMk/>
            <pc:sldMk cId="1179535133" sldId="257"/>
            <ac:spMk id="12" creationId="{FF9DEA15-78BD-4750-AA18-B9F28A6D5AB8}"/>
          </ac:spMkLst>
        </pc:spChg>
        <pc:spChg chg="add del">
          <ac:chgData name="ben halima mohamed" userId="c50385a46eee18b5" providerId="Windows Live" clId="Web-{F3B852F5-6DA3-48D8-8281-F8518942A8CD}" dt="2022-02-15T10:33:25.320" v="132"/>
          <ac:spMkLst>
            <pc:docMk/>
            <pc:sldMk cId="1179535133" sldId="257"/>
            <ac:spMk id="13" creationId="{0F39F7EF-AC43-444F-8485-D8C9DD53C5C6}"/>
          </ac:spMkLst>
        </pc:spChg>
      </pc:sldChg>
      <pc:sldChg chg="new del">
        <pc:chgData name="ben halima mohamed" userId="c50385a46eee18b5" providerId="Windows Live" clId="Web-{F3B852F5-6DA3-48D8-8281-F8518942A8CD}" dt="2022-02-15T10:36:07.035" v="166"/>
        <pc:sldMkLst>
          <pc:docMk/>
          <pc:sldMk cId="669238794" sldId="258"/>
        </pc:sldMkLst>
      </pc:sldChg>
      <pc:sldChg chg="delSp modSp add replId">
        <pc:chgData name="ben halima mohamed" userId="c50385a46eee18b5" providerId="Windows Live" clId="Web-{F3B852F5-6DA3-48D8-8281-F8518942A8CD}" dt="2022-02-15T10:36:53.178" v="170" actId="20577"/>
        <pc:sldMkLst>
          <pc:docMk/>
          <pc:sldMk cId="2896920418" sldId="258"/>
        </pc:sldMkLst>
        <pc:spChg chg="mod">
          <ac:chgData name="ben halima mohamed" userId="c50385a46eee18b5" providerId="Windows Live" clId="Web-{F3B852F5-6DA3-48D8-8281-F8518942A8CD}" dt="2022-02-15T10:36:53.178" v="170" actId="20577"/>
          <ac:spMkLst>
            <pc:docMk/>
            <pc:sldMk cId="2896920418" sldId="258"/>
            <ac:spMk id="2" creationId="{315B6DA4-98E9-4A4A-BEA7-8F45AE582F39}"/>
          </ac:spMkLst>
        </pc:spChg>
        <pc:spChg chg="mod">
          <ac:chgData name="ben halima mohamed" userId="c50385a46eee18b5" providerId="Windows Live" clId="Web-{F3B852F5-6DA3-48D8-8281-F8518942A8CD}" dt="2022-02-15T10:36:45.162" v="169" actId="20577"/>
          <ac:spMkLst>
            <pc:docMk/>
            <pc:sldMk cId="2896920418" sldId="258"/>
            <ac:spMk id="3" creationId="{86380FC4-597A-45F6-9EDF-C8068AB1E41B}"/>
          </ac:spMkLst>
        </pc:spChg>
        <pc:spChg chg="del">
          <ac:chgData name="ben halima mohamed" userId="c50385a46eee18b5" providerId="Windows Live" clId="Web-{F3B852F5-6DA3-48D8-8281-F8518942A8CD}" dt="2022-02-15T10:36:26.114" v="168"/>
          <ac:spMkLst>
            <pc:docMk/>
            <pc:sldMk cId="2896920418" sldId="258"/>
            <ac:spMk id="6" creationId="{DCA73992-D3EA-4F96-B058-0AAA60CE5794}"/>
          </ac:spMkLst>
        </pc:spChg>
      </pc:sldChg>
    </pc:docChg>
  </pc:docChgLst>
  <pc:docChgLst>
    <pc:chgData name="ben halima mohamed" userId="c50385a46eee18b5" providerId="Windows Live" clId="Web-{35461524-6714-4EE6-8E19-915694355167}"/>
    <pc:docChg chg="addSld modSld">
      <pc:chgData name="ben halima mohamed" userId="c50385a46eee18b5" providerId="Windows Live" clId="Web-{35461524-6714-4EE6-8E19-915694355167}" dt="2022-02-15T10:58:14.168" v="26" actId="20577"/>
      <pc:docMkLst>
        <pc:docMk/>
      </pc:docMkLst>
      <pc:sldChg chg="delSp modSp">
        <pc:chgData name="ben halima mohamed" userId="c50385a46eee18b5" providerId="Windows Live" clId="Web-{35461524-6714-4EE6-8E19-915694355167}" dt="2022-02-15T10:55:11.929" v="17"/>
        <pc:sldMkLst>
          <pc:docMk/>
          <pc:sldMk cId="2896920418" sldId="258"/>
        </pc:sldMkLst>
        <pc:spChg chg="mod">
          <ac:chgData name="ben halima mohamed" userId="c50385a46eee18b5" providerId="Windows Live" clId="Web-{35461524-6714-4EE6-8E19-915694355167}" dt="2022-02-15T10:37:47.148" v="1" actId="20577"/>
          <ac:spMkLst>
            <pc:docMk/>
            <pc:sldMk cId="2896920418" sldId="258"/>
            <ac:spMk id="2" creationId="{315B6DA4-98E9-4A4A-BEA7-8F45AE582F39}"/>
          </ac:spMkLst>
        </pc:spChg>
        <pc:spChg chg="mod">
          <ac:chgData name="ben halima mohamed" userId="c50385a46eee18b5" providerId="Windows Live" clId="Web-{35461524-6714-4EE6-8E19-915694355167}" dt="2022-02-15T10:55:10.570" v="16" actId="20577"/>
          <ac:spMkLst>
            <pc:docMk/>
            <pc:sldMk cId="2896920418" sldId="258"/>
            <ac:spMk id="3" creationId="{86380FC4-597A-45F6-9EDF-C8068AB1E41B}"/>
          </ac:spMkLst>
        </pc:spChg>
        <pc:spChg chg="del">
          <ac:chgData name="ben halima mohamed" userId="c50385a46eee18b5" providerId="Windows Live" clId="Web-{35461524-6714-4EE6-8E19-915694355167}" dt="2022-02-15T10:54:41.241" v="10"/>
          <ac:spMkLst>
            <pc:docMk/>
            <pc:sldMk cId="2896920418" sldId="258"/>
            <ac:spMk id="4" creationId="{DCF4BF0F-31F1-4981-BF90-88B00B6DF010}"/>
          </ac:spMkLst>
        </pc:spChg>
        <pc:spChg chg="del">
          <ac:chgData name="ben halima mohamed" userId="c50385a46eee18b5" providerId="Windows Live" clId="Web-{35461524-6714-4EE6-8E19-915694355167}" dt="2022-02-15T10:55:11.929" v="17"/>
          <ac:spMkLst>
            <pc:docMk/>
            <pc:sldMk cId="2896920418" sldId="258"/>
            <ac:spMk id="7" creationId="{E7D1BDE7-A54F-47E0-A2A1-71BC5263A550}"/>
          </ac:spMkLst>
        </pc:spChg>
        <pc:spChg chg="del">
          <ac:chgData name="ben halima mohamed" userId="c50385a46eee18b5" providerId="Windows Live" clId="Web-{35461524-6714-4EE6-8E19-915694355167}" dt="2022-02-15T10:54:39.147" v="9"/>
          <ac:spMkLst>
            <pc:docMk/>
            <pc:sldMk cId="2896920418" sldId="258"/>
            <ac:spMk id="9" creationId="{BA532F12-A08A-4C21-A307-D2D6F83596B2}"/>
          </ac:spMkLst>
        </pc:spChg>
        <pc:spChg chg="del">
          <ac:chgData name="ben halima mohamed" userId="c50385a46eee18b5" providerId="Windows Live" clId="Web-{35461524-6714-4EE6-8E19-915694355167}" dt="2022-02-15T10:54:36.991" v="8"/>
          <ac:spMkLst>
            <pc:docMk/>
            <pc:sldMk cId="2896920418" sldId="258"/>
            <ac:spMk id="11" creationId="{7DF97FC6-C739-4FEE-AAE0-BAB18C266F83}"/>
          </ac:spMkLst>
        </pc:spChg>
      </pc:sldChg>
      <pc:sldChg chg="modSp add replId">
        <pc:chgData name="ben halima mohamed" userId="c50385a46eee18b5" providerId="Windows Live" clId="Web-{35461524-6714-4EE6-8E19-915694355167}" dt="2022-02-15T10:58:14.168" v="26" actId="20577"/>
        <pc:sldMkLst>
          <pc:docMk/>
          <pc:sldMk cId="601672050" sldId="259"/>
        </pc:sldMkLst>
        <pc:spChg chg="mod">
          <ac:chgData name="ben halima mohamed" userId="c50385a46eee18b5" providerId="Windows Live" clId="Web-{35461524-6714-4EE6-8E19-915694355167}" dt="2022-02-15T10:56:13.275" v="22" actId="14100"/>
          <ac:spMkLst>
            <pc:docMk/>
            <pc:sldMk cId="601672050" sldId="259"/>
            <ac:spMk id="2" creationId="{315B6DA4-98E9-4A4A-BEA7-8F45AE582F39}"/>
          </ac:spMkLst>
        </pc:spChg>
        <pc:spChg chg="mod">
          <ac:chgData name="ben halima mohamed" userId="c50385a46eee18b5" providerId="Windows Live" clId="Web-{35461524-6714-4EE6-8E19-915694355167}" dt="2022-02-15T10:58:14.168" v="26" actId="20577"/>
          <ac:spMkLst>
            <pc:docMk/>
            <pc:sldMk cId="601672050" sldId="259"/>
            <ac:spMk id="3" creationId="{86380FC4-597A-45F6-9EDF-C8068AB1E4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1st workshop GMC</a:t>
            </a:r>
            <a:br>
              <a:rPr lang="fr-FR" dirty="0">
                <a:cs typeface="Calibri Light"/>
              </a:rPr>
            </a:br>
            <a:r>
              <a:rPr lang="fr-FR" dirty="0">
                <a:cs typeface="Calibri Light"/>
              </a:rPr>
              <a:t>FT 15/02/2022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fr-FR" b="1" dirty="0">
                <a:ea typeface="+mn-lt"/>
                <a:cs typeface="+mn-lt"/>
              </a:rPr>
              <a:t>Objective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i="1" dirty="0">
                <a:ea typeface="+mn-lt"/>
                <a:cs typeface="+mn-lt"/>
              </a:rPr>
              <a:t>In </a:t>
            </a:r>
            <a:r>
              <a:rPr lang="fr-FR" i="1" dirty="0" err="1">
                <a:ea typeface="+mn-lt"/>
                <a:cs typeface="+mn-lt"/>
              </a:rPr>
              <a:t>this</a:t>
            </a:r>
            <a:r>
              <a:rPr lang="fr-FR" i="1" dirty="0">
                <a:ea typeface="+mn-lt"/>
                <a:cs typeface="+mn-lt"/>
              </a:rPr>
              <a:t> checkpoint, </a:t>
            </a:r>
            <a:r>
              <a:rPr lang="fr-FR" i="1" dirty="0" err="1">
                <a:ea typeface="+mn-lt"/>
                <a:cs typeface="+mn-lt"/>
              </a:rPr>
              <a:t>you</a:t>
            </a:r>
            <a:r>
              <a:rPr lang="fr-FR" i="1" dirty="0">
                <a:ea typeface="+mn-lt"/>
                <a:cs typeface="+mn-lt"/>
              </a:rPr>
              <a:t> are </a:t>
            </a:r>
            <a:r>
              <a:rPr lang="fr-FR" i="1" dirty="0" err="1">
                <a:ea typeface="+mn-lt"/>
                <a:cs typeface="+mn-lt"/>
              </a:rPr>
              <a:t>going</a:t>
            </a:r>
            <a:r>
              <a:rPr lang="fr-FR" i="1" dirty="0">
                <a:ea typeface="+mn-lt"/>
                <a:cs typeface="+mn-lt"/>
              </a:rPr>
              <a:t> to </a:t>
            </a:r>
            <a:r>
              <a:rPr lang="fr-FR" i="1" dirty="0" err="1">
                <a:ea typeface="+mn-lt"/>
                <a:cs typeface="+mn-lt"/>
              </a:rPr>
              <a:t>create</a:t>
            </a:r>
            <a:r>
              <a:rPr lang="fr-FR" i="1" dirty="0">
                <a:ea typeface="+mn-lt"/>
                <a:cs typeface="+mn-lt"/>
              </a:rPr>
              <a:t> a </a:t>
            </a:r>
            <a:r>
              <a:rPr lang="fr-FR" i="1" dirty="0" err="1">
                <a:ea typeface="+mn-lt"/>
                <a:cs typeface="+mn-lt"/>
              </a:rPr>
              <a:t>presentation</a:t>
            </a:r>
            <a:r>
              <a:rPr lang="fr-FR" i="1" dirty="0">
                <a:ea typeface="+mn-lt"/>
                <a:cs typeface="+mn-lt"/>
              </a:rPr>
              <a:t> (max 5 slides) </a:t>
            </a:r>
            <a:r>
              <a:rPr lang="fr-FR" i="1" dirty="0" err="1">
                <a:ea typeface="+mn-lt"/>
                <a:cs typeface="+mn-lt"/>
              </a:rPr>
              <a:t>where</a:t>
            </a:r>
            <a:r>
              <a:rPr lang="fr-FR" i="1" dirty="0">
                <a:ea typeface="+mn-lt"/>
                <a:cs typeface="+mn-lt"/>
              </a:rPr>
              <a:t> </a:t>
            </a:r>
            <a:r>
              <a:rPr lang="fr-FR" i="1" dirty="0" err="1">
                <a:ea typeface="+mn-lt"/>
                <a:cs typeface="+mn-lt"/>
              </a:rPr>
              <a:t>you</a:t>
            </a:r>
            <a:r>
              <a:rPr lang="fr-FR" i="1" dirty="0">
                <a:ea typeface="+mn-lt"/>
                <a:cs typeface="+mn-lt"/>
              </a:rPr>
              <a:t> </a:t>
            </a:r>
            <a:r>
              <a:rPr lang="fr-FR" i="1" dirty="0" err="1">
                <a:ea typeface="+mn-lt"/>
                <a:cs typeface="+mn-lt"/>
              </a:rPr>
              <a:t>will</a:t>
            </a:r>
            <a:r>
              <a:rPr lang="fr-FR" i="1" dirty="0">
                <a:ea typeface="+mn-lt"/>
                <a:cs typeface="+mn-lt"/>
              </a:rPr>
              <a:t> </a:t>
            </a:r>
            <a:r>
              <a:rPr lang="fr-FR" i="1" dirty="0" err="1">
                <a:ea typeface="+mn-lt"/>
                <a:cs typeface="+mn-lt"/>
              </a:rPr>
              <a:t>develop</a:t>
            </a:r>
            <a:r>
              <a:rPr lang="fr-FR" i="1" dirty="0">
                <a:ea typeface="+mn-lt"/>
                <a:cs typeface="+mn-lt"/>
              </a:rPr>
              <a:t> the </a:t>
            </a:r>
            <a:r>
              <a:rPr lang="fr-FR" i="1" dirty="0" err="1">
                <a:ea typeface="+mn-lt"/>
                <a:cs typeface="+mn-lt"/>
              </a:rPr>
              <a:t>following</a:t>
            </a:r>
            <a:r>
              <a:rPr lang="fr-FR" i="1" dirty="0">
                <a:ea typeface="+mn-lt"/>
                <a:cs typeface="+mn-lt"/>
              </a:rPr>
              <a:t> </a:t>
            </a:r>
            <a:r>
              <a:rPr lang="fr-FR" i="1" dirty="0" err="1">
                <a:ea typeface="+mn-lt"/>
                <a:cs typeface="+mn-lt"/>
              </a:rPr>
              <a:t>subjects</a:t>
            </a:r>
            <a:r>
              <a:rPr lang="fr-FR" i="1" dirty="0">
                <a:ea typeface="+mn-lt"/>
                <a:cs typeface="+mn-lt"/>
              </a:rPr>
              <a:t>:</a:t>
            </a:r>
            <a:endParaRPr lang="fr-FR" dirty="0"/>
          </a:p>
          <a:p>
            <a:pPr marL="742950" lvl="1" indent="-285750">
              <a:buFont typeface="Arial"/>
              <a:buChar char="•"/>
            </a:pPr>
            <a:r>
              <a:rPr lang="fr-FR" i="1" dirty="0">
                <a:ea typeface="+mn-lt"/>
                <a:cs typeface="+mn-lt"/>
              </a:rPr>
              <a:t>How </a:t>
            </a:r>
            <a:r>
              <a:rPr lang="fr-FR" i="1" dirty="0" err="1">
                <a:ea typeface="+mn-lt"/>
                <a:cs typeface="+mn-lt"/>
              </a:rPr>
              <a:t>does</a:t>
            </a:r>
            <a:r>
              <a:rPr lang="fr-FR" i="1" dirty="0">
                <a:ea typeface="+mn-lt"/>
                <a:cs typeface="+mn-lt"/>
              </a:rPr>
              <a:t> the web </a:t>
            </a:r>
            <a:r>
              <a:rPr lang="fr-FR" i="1" dirty="0" err="1">
                <a:ea typeface="+mn-lt"/>
                <a:cs typeface="+mn-lt"/>
              </a:rPr>
              <a:t>work</a:t>
            </a:r>
            <a:r>
              <a:rPr lang="fr-FR" dirty="0">
                <a:ea typeface="+mn-lt"/>
                <a:cs typeface="+mn-lt"/>
              </a:rPr>
              <a:t>?</a:t>
            </a:r>
            <a:endParaRPr lang="fr-FR" dirty="0"/>
          </a:p>
          <a:p>
            <a:pPr marL="742950" lvl="1" indent="-285750">
              <a:buFont typeface="Arial"/>
              <a:buChar char="•"/>
            </a:pPr>
            <a:r>
              <a:rPr lang="fr-FR" i="1" dirty="0" err="1">
                <a:ea typeface="+mn-lt"/>
                <a:cs typeface="+mn-lt"/>
              </a:rPr>
              <a:t>What</a:t>
            </a:r>
            <a:r>
              <a:rPr lang="fr-FR" i="1" dirty="0">
                <a:ea typeface="+mn-lt"/>
                <a:cs typeface="+mn-lt"/>
              </a:rPr>
              <a:t> </a:t>
            </a:r>
            <a:r>
              <a:rPr lang="fr-FR" dirty="0">
                <a:ea typeface="+mn-lt"/>
                <a:cs typeface="+mn-lt"/>
              </a:rPr>
              <a:t>do </a:t>
            </a:r>
            <a:r>
              <a:rPr lang="fr-FR" dirty="0" err="1">
                <a:ea typeface="+mn-lt"/>
                <a:cs typeface="+mn-lt"/>
              </a:rPr>
              <a:t>you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need</a:t>
            </a:r>
            <a:r>
              <a:rPr lang="fr-FR" i="1" dirty="0">
                <a:ea typeface="+mn-lt"/>
                <a:cs typeface="+mn-lt"/>
              </a:rPr>
              <a:t> to </a:t>
            </a:r>
            <a:r>
              <a:rPr lang="fr-FR" i="1" dirty="0" err="1">
                <a:ea typeface="+mn-lt"/>
                <a:cs typeface="+mn-lt"/>
              </a:rPr>
              <a:t>be</a:t>
            </a:r>
            <a:r>
              <a:rPr lang="fr-FR" i="1" dirty="0">
                <a:ea typeface="+mn-lt"/>
                <a:cs typeface="+mn-lt"/>
              </a:rPr>
              <a:t> a web </a:t>
            </a:r>
            <a:r>
              <a:rPr lang="fr-FR" i="1" dirty="0" err="1">
                <a:ea typeface="+mn-lt"/>
                <a:cs typeface="+mn-lt"/>
              </a:rPr>
              <a:t>developer</a:t>
            </a:r>
            <a:r>
              <a:rPr lang="fr-FR" i="1" dirty="0">
                <a:ea typeface="+mn-lt"/>
                <a:cs typeface="+mn-lt"/>
              </a:rPr>
              <a:t>?</a:t>
            </a:r>
            <a:endParaRPr lang="fr-FR" dirty="0"/>
          </a:p>
          <a:p>
            <a:pPr marL="742950" lvl="1" indent="-285750">
              <a:buFont typeface="Arial"/>
              <a:buChar char="•"/>
            </a:pPr>
            <a:r>
              <a:rPr lang="fr-FR" i="1" dirty="0" err="1">
                <a:ea typeface="+mn-lt"/>
                <a:cs typeface="+mn-lt"/>
              </a:rPr>
              <a:t>What</a:t>
            </a:r>
            <a:r>
              <a:rPr lang="fr-FR" i="1" dirty="0">
                <a:ea typeface="+mn-lt"/>
                <a:cs typeface="+mn-lt"/>
              </a:rPr>
              <a:t> </a:t>
            </a:r>
            <a:r>
              <a:rPr lang="fr-FR" i="1" dirty="0" err="1">
                <a:ea typeface="+mn-lt"/>
                <a:cs typeface="+mn-lt"/>
              </a:rPr>
              <a:t>is</a:t>
            </a:r>
            <a:r>
              <a:rPr lang="fr-FR" i="1" dirty="0">
                <a:ea typeface="+mn-lt"/>
                <a:cs typeface="+mn-lt"/>
              </a:rPr>
              <a:t> the </a:t>
            </a:r>
            <a:r>
              <a:rPr lang="fr-FR" i="1" dirty="0" err="1">
                <a:ea typeface="+mn-lt"/>
                <a:cs typeface="+mn-lt"/>
              </a:rPr>
              <a:t>role</a:t>
            </a:r>
            <a:r>
              <a:rPr lang="fr-FR" i="1" dirty="0">
                <a:ea typeface="+mn-lt"/>
                <a:cs typeface="+mn-lt"/>
              </a:rPr>
              <a:t> of a web </a:t>
            </a:r>
            <a:r>
              <a:rPr lang="fr-FR" i="1" dirty="0" err="1">
                <a:ea typeface="+mn-lt"/>
                <a:cs typeface="+mn-lt"/>
              </a:rPr>
              <a:t>developer</a:t>
            </a:r>
            <a:r>
              <a:rPr lang="fr-FR" i="1" dirty="0">
                <a:ea typeface="+mn-lt"/>
                <a:cs typeface="+mn-lt"/>
              </a:rPr>
              <a:t>.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b="1" i="1" dirty="0" err="1">
                <a:ea typeface="+mn-lt"/>
                <a:cs typeface="+mn-lt"/>
              </a:rPr>
              <a:t>Hint</a:t>
            </a:r>
            <a:r>
              <a:rPr lang="fr-FR" b="1" i="1" dirty="0">
                <a:ea typeface="+mn-lt"/>
                <a:cs typeface="+mn-lt"/>
              </a:rPr>
              <a:t>: </a:t>
            </a:r>
            <a:r>
              <a:rPr lang="fr-FR" i="1" dirty="0">
                <a:ea typeface="+mn-lt"/>
                <a:cs typeface="+mn-lt"/>
              </a:rPr>
              <a:t>The </a:t>
            </a:r>
            <a:r>
              <a:rPr lang="fr-FR" i="1" dirty="0" err="1">
                <a:ea typeface="+mn-lt"/>
                <a:cs typeface="+mn-lt"/>
              </a:rPr>
              <a:t>purpose</a:t>
            </a:r>
            <a:r>
              <a:rPr lang="fr-FR" i="1" dirty="0">
                <a:ea typeface="+mn-lt"/>
                <a:cs typeface="+mn-lt"/>
              </a:rPr>
              <a:t> of </a:t>
            </a:r>
            <a:r>
              <a:rPr lang="fr-FR" i="1" dirty="0" err="1">
                <a:ea typeface="+mn-lt"/>
                <a:cs typeface="+mn-lt"/>
              </a:rPr>
              <a:t>this</a:t>
            </a:r>
            <a:r>
              <a:rPr lang="fr-FR" i="1" dirty="0">
                <a:ea typeface="+mn-lt"/>
                <a:cs typeface="+mn-lt"/>
              </a:rPr>
              <a:t> </a:t>
            </a:r>
            <a:r>
              <a:rPr lang="fr-FR" i="1" dirty="0" err="1">
                <a:ea typeface="+mn-lt"/>
                <a:cs typeface="+mn-lt"/>
              </a:rPr>
              <a:t>presentation</a:t>
            </a:r>
            <a:r>
              <a:rPr lang="fr-FR" i="1" dirty="0">
                <a:ea typeface="+mn-lt"/>
                <a:cs typeface="+mn-lt"/>
              </a:rPr>
              <a:t> </a:t>
            </a:r>
            <a:r>
              <a:rPr lang="fr-FR" i="1" dirty="0" err="1">
                <a:ea typeface="+mn-lt"/>
                <a:cs typeface="+mn-lt"/>
              </a:rPr>
              <a:t>is</a:t>
            </a:r>
            <a:r>
              <a:rPr lang="fr-FR" i="1" dirty="0">
                <a:ea typeface="+mn-lt"/>
                <a:cs typeface="+mn-lt"/>
              </a:rPr>
              <a:t> not to </a:t>
            </a:r>
            <a:r>
              <a:rPr lang="fr-FR" dirty="0">
                <a:ea typeface="+mn-lt"/>
                <a:cs typeface="+mn-lt"/>
              </a:rPr>
              <a:t>copy-paste</a:t>
            </a:r>
            <a:r>
              <a:rPr lang="fr-FR" i="1" dirty="0">
                <a:ea typeface="+mn-lt"/>
                <a:cs typeface="+mn-lt"/>
              </a:rPr>
              <a:t> information </a:t>
            </a:r>
            <a:r>
              <a:rPr lang="fr-FR" i="1" dirty="0" err="1">
                <a:ea typeface="+mn-lt"/>
                <a:cs typeface="+mn-lt"/>
              </a:rPr>
              <a:t>from</a:t>
            </a:r>
            <a:r>
              <a:rPr lang="fr-FR" i="1" dirty="0">
                <a:ea typeface="+mn-lt"/>
                <a:cs typeface="+mn-lt"/>
              </a:rPr>
              <a:t> the internet but to </a:t>
            </a:r>
            <a:r>
              <a:rPr lang="fr-FR" i="1" dirty="0" err="1">
                <a:ea typeface="+mn-lt"/>
                <a:cs typeface="+mn-lt"/>
              </a:rPr>
              <a:t>learn</a:t>
            </a:r>
            <a:r>
              <a:rPr lang="fr-FR" i="1" dirty="0">
                <a:ea typeface="+mn-lt"/>
                <a:cs typeface="+mn-lt"/>
              </a:rPr>
              <a:t> how to </a:t>
            </a:r>
            <a:r>
              <a:rPr lang="fr-FR" i="1" dirty="0" err="1">
                <a:ea typeface="+mn-lt"/>
                <a:cs typeface="+mn-lt"/>
              </a:rPr>
              <a:t>research</a:t>
            </a:r>
            <a:r>
              <a:rPr lang="fr-FR" i="1" dirty="0">
                <a:ea typeface="+mn-lt"/>
                <a:cs typeface="+mn-lt"/>
              </a:rPr>
              <a:t>, </a:t>
            </a:r>
            <a:r>
              <a:rPr lang="fr-FR" i="1" dirty="0" err="1">
                <a:ea typeface="+mn-lt"/>
                <a:cs typeface="+mn-lt"/>
              </a:rPr>
              <a:t>ask</a:t>
            </a:r>
            <a:r>
              <a:rPr lang="fr-FR" i="1" dirty="0">
                <a:ea typeface="+mn-lt"/>
                <a:cs typeface="+mn-lt"/>
              </a:rPr>
              <a:t> </a:t>
            </a:r>
            <a:r>
              <a:rPr lang="fr-FR" i="1" dirty="0" err="1">
                <a:ea typeface="+mn-lt"/>
                <a:cs typeface="+mn-lt"/>
              </a:rPr>
              <a:t>precise</a:t>
            </a:r>
            <a:r>
              <a:rPr lang="fr-FR" i="1" dirty="0">
                <a:ea typeface="+mn-lt"/>
                <a:cs typeface="+mn-lt"/>
              </a:rPr>
              <a:t> questions and </a:t>
            </a:r>
            <a:r>
              <a:rPr lang="fr-FR" i="1" dirty="0" err="1">
                <a:ea typeface="+mn-lt"/>
                <a:cs typeface="+mn-lt"/>
              </a:rPr>
              <a:t>find</a:t>
            </a:r>
            <a:r>
              <a:rPr lang="fr-FR" i="1" dirty="0">
                <a:ea typeface="+mn-lt"/>
                <a:cs typeface="+mn-lt"/>
              </a:rPr>
              <a:t> the best </a:t>
            </a:r>
            <a:r>
              <a:rPr lang="fr-FR" i="1" dirty="0" err="1">
                <a:ea typeface="+mn-lt"/>
                <a:cs typeface="+mn-lt"/>
              </a:rPr>
              <a:t>answers</a:t>
            </a:r>
            <a:r>
              <a:rPr lang="fr-FR" i="1" dirty="0">
                <a:ea typeface="+mn-lt"/>
                <a:cs typeface="+mn-lt"/>
              </a:rPr>
              <a:t>. In </a:t>
            </a:r>
            <a:r>
              <a:rPr lang="fr-FR" i="1" dirty="0" err="1">
                <a:ea typeface="+mn-lt"/>
                <a:cs typeface="+mn-lt"/>
              </a:rPr>
              <a:t>other</a:t>
            </a:r>
            <a:r>
              <a:rPr lang="fr-FR" i="1" dirty="0">
                <a:ea typeface="+mn-lt"/>
                <a:cs typeface="+mn-lt"/>
              </a:rPr>
              <a:t> </a:t>
            </a:r>
            <a:r>
              <a:rPr lang="fr-FR" i="1" dirty="0" err="1">
                <a:ea typeface="+mn-lt"/>
                <a:cs typeface="+mn-lt"/>
              </a:rPr>
              <a:t>words</a:t>
            </a:r>
            <a:r>
              <a:rPr lang="fr-FR" i="1" dirty="0">
                <a:ea typeface="+mn-lt"/>
                <a:cs typeface="+mn-lt"/>
              </a:rPr>
              <a:t>, the goal </a:t>
            </a:r>
            <a:r>
              <a:rPr lang="fr-FR" i="1" dirty="0" err="1">
                <a:ea typeface="+mn-lt"/>
                <a:cs typeface="+mn-lt"/>
              </a:rPr>
              <a:t>here</a:t>
            </a:r>
            <a:r>
              <a:rPr lang="fr-FR" i="1" dirty="0">
                <a:ea typeface="+mn-lt"/>
                <a:cs typeface="+mn-lt"/>
              </a:rPr>
              <a:t> </a:t>
            </a:r>
            <a:r>
              <a:rPr lang="fr-FR" i="1" dirty="0" err="1">
                <a:ea typeface="+mn-lt"/>
                <a:cs typeface="+mn-lt"/>
              </a:rPr>
              <a:t>is</a:t>
            </a:r>
            <a:r>
              <a:rPr lang="fr-FR" i="1" dirty="0">
                <a:ea typeface="+mn-lt"/>
                <a:cs typeface="+mn-lt"/>
              </a:rPr>
              <a:t> to </a:t>
            </a:r>
            <a:r>
              <a:rPr lang="fr-FR" i="1" dirty="0" err="1">
                <a:ea typeface="+mn-lt"/>
                <a:cs typeface="+mn-lt"/>
              </a:rPr>
              <a:t>learn</a:t>
            </a:r>
            <a:r>
              <a:rPr lang="fr-FR" i="1" dirty="0">
                <a:ea typeface="+mn-lt"/>
                <a:cs typeface="+mn-lt"/>
              </a:rPr>
              <a:t> how to </a:t>
            </a:r>
            <a:r>
              <a:rPr lang="fr-FR" i="1" dirty="0" err="1">
                <a:ea typeface="+mn-lt"/>
                <a:cs typeface="+mn-lt"/>
              </a:rPr>
              <a:t>learn</a:t>
            </a:r>
            <a:r>
              <a:rPr lang="fr-FR" i="1" dirty="0">
                <a:ea typeface="+mn-lt"/>
                <a:cs typeface="+mn-lt"/>
              </a:rPr>
              <a:t>.</a:t>
            </a:r>
            <a:endParaRPr lang="fr-FR" dirty="0"/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5B6DA4-98E9-4A4A-BEA7-8F45AE58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FR" i="1">
                <a:solidFill>
                  <a:schemeClr val="bg1"/>
                </a:solidFill>
                <a:latin typeface="Calibri"/>
                <a:cs typeface="Calibri"/>
              </a:rPr>
              <a:t>How does the web work</a:t>
            </a:r>
            <a:r>
              <a:rPr lang="fr-FR">
                <a:solidFill>
                  <a:schemeClr val="bg1"/>
                </a:solidFill>
                <a:latin typeface="Calibri"/>
                <a:cs typeface="Calibri"/>
              </a:rPr>
              <a:t>?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380FC4-597A-45F6-9EDF-C8068AB1E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400" dirty="0">
                <a:cs typeface="Calibri"/>
              </a:rPr>
              <a:t>Client ask for a requests from the server in order to get a responses</a:t>
            </a:r>
          </a:p>
          <a:p>
            <a:r>
              <a:rPr lang="en-GB" sz="2400" dirty="0">
                <a:cs typeface="Calibri"/>
              </a:rPr>
              <a:t>Client          requests          API          server </a:t>
            </a:r>
          </a:p>
          <a:p>
            <a:endParaRPr lang="en-GB" sz="2400">
              <a:cs typeface="Calibri"/>
            </a:endParaRP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DCF4BF0F-31F1-4981-BF90-88B00B6DF010}"/>
              </a:ext>
            </a:extLst>
          </p:cNvPr>
          <p:cNvSpPr/>
          <p:nvPr/>
        </p:nvSpPr>
        <p:spPr>
          <a:xfrm>
            <a:off x="6441863" y="3228437"/>
            <a:ext cx="553233" cy="3966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A532F12-A08A-4C21-A307-D2D6F83596B2}"/>
              </a:ext>
            </a:extLst>
          </p:cNvPr>
          <p:cNvSpPr/>
          <p:nvPr/>
        </p:nvSpPr>
        <p:spPr>
          <a:xfrm>
            <a:off x="8205945" y="3228437"/>
            <a:ext cx="553233" cy="3966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DF97FC6-C739-4FEE-AAE0-BAB18C266F83}"/>
              </a:ext>
            </a:extLst>
          </p:cNvPr>
          <p:cNvSpPr/>
          <p:nvPr/>
        </p:nvSpPr>
        <p:spPr>
          <a:xfrm>
            <a:off x="9322849" y="3228436"/>
            <a:ext cx="553233" cy="3966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courbe vers la gauche 5">
            <a:extLst>
              <a:ext uri="{FF2B5EF4-FFF2-40B4-BE49-F238E27FC236}">
                <a16:creationId xmlns:a16="http://schemas.microsoft.com/office/drawing/2014/main" id="{DCA73992-D3EA-4F96-B058-0AAA60CE5794}"/>
              </a:ext>
            </a:extLst>
          </p:cNvPr>
          <p:cNvSpPr/>
          <p:nvPr/>
        </p:nvSpPr>
        <p:spPr>
          <a:xfrm rot="5400000">
            <a:off x="7738319" y="1906262"/>
            <a:ext cx="814190" cy="4509368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D1BDE7-A54F-47E0-A2A1-71BC5263A550}"/>
              </a:ext>
            </a:extLst>
          </p:cNvPr>
          <p:cNvSpPr txBox="1"/>
          <p:nvPr/>
        </p:nvSpPr>
        <p:spPr>
          <a:xfrm>
            <a:off x="7773052" y="4046558"/>
            <a:ext cx="1219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Responses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53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5B6DA4-98E9-4A4A-BEA7-8F45AE58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FR" i="1" dirty="0" err="1">
                <a:solidFill>
                  <a:schemeClr val="bg1"/>
                </a:solidFill>
                <a:latin typeface="Calibri"/>
                <a:cs typeface="Calibri"/>
              </a:rPr>
              <a:t>What</a:t>
            </a:r>
            <a:r>
              <a:rPr lang="fr-FR" i="1" dirty="0">
                <a:solidFill>
                  <a:schemeClr val="bg1"/>
                </a:solidFill>
                <a:latin typeface="Calibri"/>
                <a:cs typeface="Calibri"/>
              </a:rPr>
              <a:t> do </a:t>
            </a:r>
            <a:r>
              <a:rPr lang="fr-FR" i="1" dirty="0" err="1">
                <a:solidFill>
                  <a:schemeClr val="bg1"/>
                </a:solidFill>
                <a:latin typeface="Calibri"/>
                <a:cs typeface="Calibri"/>
              </a:rPr>
              <a:t>you</a:t>
            </a:r>
            <a:r>
              <a:rPr lang="fr-FR" i="1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fr-FR" i="1" dirty="0" err="1">
                <a:solidFill>
                  <a:schemeClr val="bg1"/>
                </a:solidFill>
                <a:latin typeface="Calibri"/>
                <a:cs typeface="Calibri"/>
              </a:rPr>
              <a:t>need</a:t>
            </a:r>
            <a:r>
              <a:rPr lang="fr-FR" i="1" dirty="0">
                <a:solidFill>
                  <a:schemeClr val="bg1"/>
                </a:solidFill>
                <a:latin typeface="Calibri"/>
                <a:cs typeface="Calibri"/>
              </a:rPr>
              <a:t> to </a:t>
            </a:r>
            <a:r>
              <a:rPr lang="fr-FR" i="1" dirty="0" err="1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lang="fr-FR" i="1" dirty="0">
                <a:solidFill>
                  <a:schemeClr val="bg1"/>
                </a:solidFill>
                <a:latin typeface="Calibri"/>
                <a:cs typeface="Calibri"/>
              </a:rPr>
              <a:t> a web </a:t>
            </a:r>
            <a:r>
              <a:rPr lang="fr-FR" i="1" dirty="0" err="1">
                <a:solidFill>
                  <a:schemeClr val="bg1"/>
                </a:solidFill>
                <a:latin typeface="Calibri"/>
                <a:cs typeface="Calibri"/>
              </a:rPr>
              <a:t>developer</a:t>
            </a:r>
            <a:r>
              <a:rPr lang="fr-FR" i="1" dirty="0">
                <a:solidFill>
                  <a:schemeClr val="bg1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380FC4-597A-45F6-9EDF-C8068AB1E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400" dirty="0">
                <a:ea typeface="+mn-lt"/>
                <a:cs typeface="+mn-lt"/>
              </a:rPr>
              <a:t>should have an understanding of HTML, CSS, and JavaScript. It's also recommended to learn about CSS and CSS frameworks.</a:t>
            </a:r>
          </a:p>
        </p:txBody>
      </p:sp>
    </p:spTree>
    <p:extLst>
      <p:ext uri="{BB962C8B-B14F-4D97-AF65-F5344CB8AC3E}">
        <p14:creationId xmlns:p14="http://schemas.microsoft.com/office/powerpoint/2010/main" val="289692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5B6DA4-98E9-4A4A-BEA7-8F45AE58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37" y="640080"/>
            <a:ext cx="4369665" cy="5257800"/>
          </a:xfrm>
        </p:spPr>
        <p:txBody>
          <a:bodyPr>
            <a:normAutofit/>
          </a:bodyPr>
          <a:lstStyle/>
          <a:p>
            <a:r>
              <a:rPr lang="fr-FR" i="1" dirty="0" err="1">
                <a:solidFill>
                  <a:schemeClr val="bg1"/>
                </a:solidFill>
                <a:latin typeface="Calibri"/>
                <a:cs typeface="Calibri"/>
              </a:rPr>
              <a:t>What</a:t>
            </a:r>
            <a:r>
              <a:rPr lang="fr-FR" i="1" dirty="0">
                <a:solidFill>
                  <a:schemeClr val="bg1"/>
                </a:solidFill>
                <a:latin typeface="Calibri"/>
                <a:cs typeface="Calibri"/>
              </a:rPr>
              <a:t> do </a:t>
            </a:r>
            <a:r>
              <a:rPr lang="fr-FR" i="1" dirty="0" err="1">
                <a:solidFill>
                  <a:schemeClr val="bg1"/>
                </a:solidFill>
                <a:latin typeface="Calibri"/>
                <a:cs typeface="Calibri"/>
              </a:rPr>
              <a:t>you</a:t>
            </a:r>
            <a:r>
              <a:rPr lang="fr-FR" i="1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fr-FR" i="1" dirty="0" err="1">
                <a:solidFill>
                  <a:schemeClr val="bg1"/>
                </a:solidFill>
                <a:latin typeface="Calibri"/>
                <a:cs typeface="Calibri"/>
              </a:rPr>
              <a:t>need</a:t>
            </a:r>
            <a:r>
              <a:rPr lang="fr-FR" i="1" dirty="0">
                <a:solidFill>
                  <a:schemeClr val="bg1"/>
                </a:solidFill>
                <a:latin typeface="Calibri"/>
                <a:cs typeface="Calibri"/>
              </a:rPr>
              <a:t> to </a:t>
            </a:r>
            <a:r>
              <a:rPr lang="fr-FR" i="1" dirty="0" err="1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lang="fr-FR" i="1" dirty="0">
                <a:solidFill>
                  <a:schemeClr val="bg1"/>
                </a:solidFill>
                <a:latin typeface="Calibri"/>
                <a:cs typeface="Calibri"/>
              </a:rPr>
              <a:t> a web </a:t>
            </a:r>
            <a:r>
              <a:rPr lang="fr-FR" i="1" dirty="0" err="1">
                <a:solidFill>
                  <a:schemeClr val="bg1"/>
                </a:solidFill>
                <a:latin typeface="Calibri"/>
                <a:cs typeface="Calibri"/>
              </a:rPr>
              <a:t>developer</a:t>
            </a:r>
            <a:r>
              <a:rPr lang="fr-FR" i="1" dirty="0">
                <a:solidFill>
                  <a:schemeClr val="bg1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380FC4-597A-45F6-9EDF-C8068AB1E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GB" sz="2400" dirty="0">
                <a:ea typeface="+mn-lt"/>
                <a:cs typeface="+mn-lt"/>
              </a:rPr>
              <a:t>Writing efficient code</a:t>
            </a:r>
          </a:p>
          <a:p>
            <a:r>
              <a:rPr lang="en-GB" sz="2400" dirty="0">
                <a:ea typeface="+mn-lt"/>
                <a:cs typeface="+mn-lt"/>
              </a:rPr>
              <a:t>Creating websites/a website using standard HTML/CSS practices</a:t>
            </a:r>
            <a:endParaRPr lang="en-GB" dirty="0"/>
          </a:p>
          <a:p>
            <a:r>
              <a:rPr lang="en-GB" sz="2400" dirty="0">
                <a:ea typeface="+mn-lt"/>
                <a:cs typeface="+mn-lt"/>
              </a:rPr>
              <a:t>Working closely with web designers and programmers to produce the website</a:t>
            </a:r>
            <a:endParaRPr lang="en-GB" dirty="0"/>
          </a:p>
          <a:p>
            <a:r>
              <a:rPr lang="en-GB" sz="2400" dirty="0">
                <a:ea typeface="+mn-lt"/>
                <a:cs typeface="+mn-lt"/>
              </a:rPr>
              <a:t>Constant communication with other colleagues in the business to develop and deploy their content – and ensuring there is a clear establishment of what can be created within what timeframe</a:t>
            </a:r>
            <a:endParaRPr lang="en-GB" dirty="0"/>
          </a:p>
          <a:p>
            <a:r>
              <a:rPr lang="en-GB" sz="2400" dirty="0">
                <a:ea typeface="+mn-lt"/>
                <a:cs typeface="+mn-lt"/>
              </a:rPr>
              <a:t>Researching different software programs, maintaining software documentation</a:t>
            </a:r>
            <a:endParaRPr lang="en-GB" dirty="0"/>
          </a:p>
          <a:p>
            <a:r>
              <a:rPr lang="en-GB" sz="2400" dirty="0">
                <a:ea typeface="+mn-lt"/>
                <a:cs typeface="+mn-lt"/>
              </a:rPr>
              <a:t>Implementing contingency plans in case the website goes down</a:t>
            </a:r>
            <a:endParaRPr lang="en-GB" dirty="0"/>
          </a:p>
          <a:p>
            <a:r>
              <a:rPr lang="en-GB" sz="2400" dirty="0">
                <a:ea typeface="+mn-lt"/>
                <a:cs typeface="+mn-lt"/>
              </a:rPr>
              <a:t>Maintaining and expanding/enhancing the website once built</a:t>
            </a:r>
            <a:endParaRPr lang="en-GB" dirty="0"/>
          </a:p>
          <a:p>
            <a:r>
              <a:rPr lang="en-GB" sz="2400" dirty="0">
                <a:ea typeface="+mn-lt"/>
                <a:cs typeface="+mn-lt"/>
              </a:rPr>
              <a:t>Managing a team might also be part of the job role</a:t>
            </a:r>
            <a:endParaRPr lang="en-GB" dirty="0"/>
          </a:p>
          <a:p>
            <a:endParaRPr lang="en-GB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16720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1st workshop GMC FT 15/02/2022</vt:lpstr>
      <vt:lpstr>How does the web work?</vt:lpstr>
      <vt:lpstr>What do you need to be a web developer?</vt:lpstr>
      <vt:lpstr>What do you need to be a web developer?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67</cp:revision>
  <dcterms:created xsi:type="dcterms:W3CDTF">2022-02-15T10:26:01Z</dcterms:created>
  <dcterms:modified xsi:type="dcterms:W3CDTF">2022-02-15T10:58:21Z</dcterms:modified>
</cp:coreProperties>
</file>