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85" r:id="rId3"/>
  </p:sldIdLst>
  <p:sldSz cx="7559675" cy="10691495"/>
  <p:notesSz cx="6858000" cy="9144000"/>
  <p:defaultTextStyle>
    <a:defPPr>
      <a:defRPr lang="fr-FR"/>
    </a:defPPr>
    <a:lvl1pPr marL="0" algn="l" defTabSz="436245" rtl="0" eaLnBrk="1" latinLnBrk="0" hangingPunct="1">
      <a:defRPr sz="1720" kern="1200">
        <a:solidFill>
          <a:schemeClr val="tx1"/>
        </a:solidFill>
        <a:latin typeface="+mn-lt"/>
        <a:ea typeface="+mn-ea"/>
        <a:cs typeface="+mn-cs"/>
      </a:defRPr>
    </a:lvl1pPr>
    <a:lvl2pPr marL="436245" algn="l" defTabSz="436245" rtl="0" eaLnBrk="1" latinLnBrk="0" hangingPunct="1">
      <a:defRPr sz="1720" kern="1200">
        <a:solidFill>
          <a:schemeClr val="tx1"/>
        </a:solidFill>
        <a:latin typeface="+mn-lt"/>
        <a:ea typeface="+mn-ea"/>
        <a:cs typeface="+mn-cs"/>
      </a:defRPr>
    </a:lvl2pPr>
    <a:lvl3pPr marL="872490" algn="l" defTabSz="436245" rtl="0" eaLnBrk="1" latinLnBrk="0" hangingPunct="1">
      <a:defRPr sz="1720" kern="1200">
        <a:solidFill>
          <a:schemeClr val="tx1"/>
        </a:solidFill>
        <a:latin typeface="+mn-lt"/>
        <a:ea typeface="+mn-ea"/>
        <a:cs typeface="+mn-cs"/>
      </a:defRPr>
    </a:lvl3pPr>
    <a:lvl4pPr marL="1309370" algn="l" defTabSz="436245" rtl="0" eaLnBrk="1" latinLnBrk="0" hangingPunct="1">
      <a:defRPr sz="1720" kern="1200">
        <a:solidFill>
          <a:schemeClr val="tx1"/>
        </a:solidFill>
        <a:latin typeface="+mn-lt"/>
        <a:ea typeface="+mn-ea"/>
        <a:cs typeface="+mn-cs"/>
      </a:defRPr>
    </a:lvl4pPr>
    <a:lvl5pPr marL="1745615" algn="l" defTabSz="436245" rtl="0" eaLnBrk="1" latinLnBrk="0" hangingPunct="1">
      <a:defRPr sz="1720" kern="1200">
        <a:solidFill>
          <a:schemeClr val="tx1"/>
        </a:solidFill>
        <a:latin typeface="+mn-lt"/>
        <a:ea typeface="+mn-ea"/>
        <a:cs typeface="+mn-cs"/>
      </a:defRPr>
    </a:lvl5pPr>
    <a:lvl6pPr marL="2181860" algn="l" defTabSz="436245" rtl="0" eaLnBrk="1" latinLnBrk="0" hangingPunct="1">
      <a:defRPr sz="1720" kern="1200">
        <a:solidFill>
          <a:schemeClr val="tx1"/>
        </a:solidFill>
        <a:latin typeface="+mn-lt"/>
        <a:ea typeface="+mn-ea"/>
        <a:cs typeface="+mn-cs"/>
      </a:defRPr>
    </a:lvl6pPr>
    <a:lvl7pPr marL="2618105" algn="l" defTabSz="436245" rtl="0" eaLnBrk="1" latinLnBrk="0" hangingPunct="1">
      <a:defRPr sz="1720" kern="1200">
        <a:solidFill>
          <a:schemeClr val="tx1"/>
        </a:solidFill>
        <a:latin typeface="+mn-lt"/>
        <a:ea typeface="+mn-ea"/>
        <a:cs typeface="+mn-cs"/>
      </a:defRPr>
    </a:lvl7pPr>
    <a:lvl8pPr marL="3054350" algn="l" defTabSz="436245" rtl="0" eaLnBrk="1" latinLnBrk="0" hangingPunct="1">
      <a:defRPr sz="1720" kern="1200">
        <a:solidFill>
          <a:schemeClr val="tx1"/>
        </a:solidFill>
        <a:latin typeface="+mn-lt"/>
        <a:ea typeface="+mn-ea"/>
        <a:cs typeface="+mn-cs"/>
      </a:defRPr>
    </a:lvl8pPr>
    <a:lvl9pPr marL="3491230" algn="l" defTabSz="436245" rtl="0" eaLnBrk="1" latinLnBrk="0" hangingPunct="1">
      <a:defRPr sz="172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56C"/>
    <a:srgbClr val="43464F"/>
    <a:srgbClr val="29374B"/>
    <a:srgbClr val="29789B"/>
    <a:srgbClr val="2B7DA3"/>
    <a:srgbClr val="3192BD"/>
    <a:srgbClr val="9CBF2B"/>
    <a:srgbClr val="81A7A0"/>
    <a:srgbClr val="F8FDF7"/>
    <a:srgbClr val="A6C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5" autoAdjust="0"/>
    <p:restoredTop sz="94291" autoAdjust="0"/>
  </p:normalViewPr>
  <p:slideViewPr>
    <p:cSldViewPr snapToGrid="0" snapToObjects="1">
      <p:cViewPr>
        <p:scale>
          <a:sx n="82" d="100"/>
          <a:sy n="82" d="100"/>
        </p:scale>
        <p:origin x="1494" y="66"/>
      </p:cViewPr>
      <p:guideLst>
        <p:guide orient="horz" pos="3367"/>
        <p:guide pos="2381"/>
      </p:guideLst>
    </p:cSldViewPr>
  </p:slideViewPr>
  <p:notesTextViewPr>
    <p:cViewPr>
      <p:scale>
        <a:sx n="100" d="100"/>
        <a:sy n="100" d="100"/>
      </p:scale>
      <p:origin x="0" y="0"/>
    </p:cViewPr>
  </p:notesTextViewPr>
  <p:sorterViewPr>
    <p:cViewPr varScale="1">
      <p:scale>
        <a:sx n="1" d="1"/>
        <a:sy n="1" d="1"/>
      </p:scale>
      <p:origin x="0" y="-588"/>
    </p:cViewPr>
  </p:sorter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M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E60E9244-D9A2-4948-A8B9-545C195C42FF}" type="datetimeFigureOut">
              <a:rPr lang="ar-MA" smtClean="0"/>
            </a:fld>
            <a:endParaRPr lang="ar-MA"/>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ar-M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ar-M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M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D016160-EAAB-42DA-81FB-BDD86292C248}" type="slidenum">
              <a:rPr lang="ar-MA" smtClean="0"/>
            </a:fld>
            <a:endParaRPr lang="ar-MA"/>
          </a:p>
        </p:txBody>
      </p:sp>
    </p:spTree>
  </p:cSld>
  <p:clrMap bg1="lt1" tx1="dk1" bg2="lt2" tx2="dk2" accent1="accent1" accent2="accent2" accent3="accent3" accent4="accent4" accent5="accent5" accent6="accent6" hlink="hlink" folHlink="folHlink"/>
  <p:notesStyle>
    <a:lvl1pPr marL="0" algn="l" defTabSz="872490" rtl="0" eaLnBrk="1" latinLnBrk="0" hangingPunct="1">
      <a:defRPr sz="1145" kern="1200">
        <a:solidFill>
          <a:schemeClr val="tx1"/>
        </a:solidFill>
        <a:latin typeface="+mn-lt"/>
        <a:ea typeface="+mn-ea"/>
        <a:cs typeface="+mn-cs"/>
      </a:defRPr>
    </a:lvl1pPr>
    <a:lvl2pPr marL="436245" algn="l" defTabSz="872490" rtl="0" eaLnBrk="1" latinLnBrk="0" hangingPunct="1">
      <a:defRPr sz="1145" kern="1200">
        <a:solidFill>
          <a:schemeClr val="tx1"/>
        </a:solidFill>
        <a:latin typeface="+mn-lt"/>
        <a:ea typeface="+mn-ea"/>
        <a:cs typeface="+mn-cs"/>
      </a:defRPr>
    </a:lvl2pPr>
    <a:lvl3pPr marL="872490" algn="l" defTabSz="872490" rtl="0" eaLnBrk="1" latinLnBrk="0" hangingPunct="1">
      <a:defRPr sz="1145" kern="1200">
        <a:solidFill>
          <a:schemeClr val="tx1"/>
        </a:solidFill>
        <a:latin typeface="+mn-lt"/>
        <a:ea typeface="+mn-ea"/>
        <a:cs typeface="+mn-cs"/>
      </a:defRPr>
    </a:lvl3pPr>
    <a:lvl4pPr marL="1309370" algn="l" defTabSz="872490" rtl="0" eaLnBrk="1" latinLnBrk="0" hangingPunct="1">
      <a:defRPr sz="1145" kern="1200">
        <a:solidFill>
          <a:schemeClr val="tx1"/>
        </a:solidFill>
        <a:latin typeface="+mn-lt"/>
        <a:ea typeface="+mn-ea"/>
        <a:cs typeface="+mn-cs"/>
      </a:defRPr>
    </a:lvl4pPr>
    <a:lvl5pPr marL="1745615" algn="l" defTabSz="872490" rtl="0" eaLnBrk="1" latinLnBrk="0" hangingPunct="1">
      <a:defRPr sz="1145" kern="1200">
        <a:solidFill>
          <a:schemeClr val="tx1"/>
        </a:solidFill>
        <a:latin typeface="+mn-lt"/>
        <a:ea typeface="+mn-ea"/>
        <a:cs typeface="+mn-cs"/>
      </a:defRPr>
    </a:lvl5pPr>
    <a:lvl6pPr marL="2181860" algn="l" defTabSz="872490" rtl="0" eaLnBrk="1" latinLnBrk="0" hangingPunct="1">
      <a:defRPr sz="1145" kern="1200">
        <a:solidFill>
          <a:schemeClr val="tx1"/>
        </a:solidFill>
        <a:latin typeface="+mn-lt"/>
        <a:ea typeface="+mn-ea"/>
        <a:cs typeface="+mn-cs"/>
      </a:defRPr>
    </a:lvl6pPr>
    <a:lvl7pPr marL="2618105" algn="l" defTabSz="872490" rtl="0" eaLnBrk="1" latinLnBrk="0" hangingPunct="1">
      <a:defRPr sz="1145" kern="1200">
        <a:solidFill>
          <a:schemeClr val="tx1"/>
        </a:solidFill>
        <a:latin typeface="+mn-lt"/>
        <a:ea typeface="+mn-ea"/>
        <a:cs typeface="+mn-cs"/>
      </a:defRPr>
    </a:lvl7pPr>
    <a:lvl8pPr marL="3054350" algn="l" defTabSz="872490" rtl="0" eaLnBrk="1" latinLnBrk="0" hangingPunct="1">
      <a:defRPr sz="1145" kern="1200">
        <a:solidFill>
          <a:schemeClr val="tx1"/>
        </a:solidFill>
        <a:latin typeface="+mn-lt"/>
        <a:ea typeface="+mn-ea"/>
        <a:cs typeface="+mn-cs"/>
      </a:defRPr>
    </a:lvl8pPr>
    <a:lvl9pPr marL="3491230" algn="l" defTabSz="872490" rtl="0" eaLnBrk="1" latinLnBrk="0" hangingPunct="1">
      <a:defRPr sz="11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pPr algn="l"/>
            <a:r>
              <a:rPr lang="en-US" b="0" i="0" dirty="0">
                <a:solidFill>
                  <a:srgbClr val="909090"/>
                </a:solidFill>
                <a:effectLst/>
                <a:latin typeface="Roboto" panose="02000000000000000000" pitchFamily="2" charset="0"/>
              </a:rPr>
              <a:t>Copyright © www.BestFreeCV.com/en</a:t>
            </a:r>
            <a:endParaRPr lang="en-US" b="0" i="0" dirty="0">
              <a:solidFill>
                <a:srgbClr val="90909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3D016160-EAAB-42DA-81FB-BDD86292C248}" type="slidenum">
              <a:rPr lang="ar-MA" smtClean="0"/>
            </a:fld>
            <a:endParaRPr lang="ar-M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566977" y="3321395"/>
            <a:ext cx="6425724" cy="2291809"/>
          </a:xfrm>
        </p:spPr>
        <p:txBody>
          <a:bodyPr/>
          <a:lstStyle/>
          <a:p>
            <a:r>
              <a:rPr lang="fr-FR"/>
              <a:t>Cliquez et modifiez le titre</a:t>
            </a:r>
            <a:endParaRPr lang="fr-FR"/>
          </a:p>
        </p:txBody>
      </p:sp>
      <p:sp>
        <p:nvSpPr>
          <p:cNvPr id="3" name="Sous-titre 2"/>
          <p:cNvSpPr>
            <a:spLocks noGrp="1"/>
          </p:cNvSpPr>
          <p:nvPr>
            <p:ph type="subTitle" idx="1" hasCustomPrompt="1"/>
          </p:nvPr>
        </p:nvSpPr>
        <p:spPr>
          <a:xfrm>
            <a:off x="1133952" y="6058696"/>
            <a:ext cx="5291773" cy="2732352"/>
          </a:xfrm>
        </p:spPr>
        <p:txBody>
          <a:bodyPr/>
          <a:lstStyle>
            <a:lvl1pPr marL="0" indent="0" algn="ctr">
              <a:buNone/>
              <a:defRPr>
                <a:solidFill>
                  <a:schemeClr val="tx1">
                    <a:tint val="75000"/>
                  </a:schemeClr>
                </a:solidFill>
              </a:defRPr>
            </a:lvl1pPr>
            <a:lvl2pPr marL="422275" indent="0" algn="ctr">
              <a:buNone/>
              <a:defRPr>
                <a:solidFill>
                  <a:schemeClr val="tx1">
                    <a:tint val="75000"/>
                  </a:schemeClr>
                </a:solidFill>
              </a:defRPr>
            </a:lvl2pPr>
            <a:lvl3pPr marL="844550" indent="0" algn="ctr">
              <a:buNone/>
              <a:defRPr>
                <a:solidFill>
                  <a:schemeClr val="tx1">
                    <a:tint val="75000"/>
                  </a:schemeClr>
                </a:solidFill>
              </a:defRPr>
            </a:lvl3pPr>
            <a:lvl4pPr marL="1266190" indent="0" algn="ctr">
              <a:buNone/>
              <a:defRPr>
                <a:solidFill>
                  <a:schemeClr val="tx1">
                    <a:tint val="75000"/>
                  </a:schemeClr>
                </a:solidFill>
              </a:defRPr>
            </a:lvl4pPr>
            <a:lvl5pPr marL="1688465" indent="0" algn="ctr">
              <a:buNone/>
              <a:defRPr>
                <a:solidFill>
                  <a:schemeClr val="tx1">
                    <a:tint val="75000"/>
                  </a:schemeClr>
                </a:solidFill>
              </a:defRPr>
            </a:lvl5pPr>
            <a:lvl6pPr marL="2110740" indent="0" algn="ctr">
              <a:buNone/>
              <a:defRPr>
                <a:solidFill>
                  <a:schemeClr val="tx1">
                    <a:tint val="75000"/>
                  </a:schemeClr>
                </a:solidFill>
              </a:defRPr>
            </a:lvl6pPr>
            <a:lvl7pPr marL="2533015" indent="0" algn="ctr">
              <a:buNone/>
              <a:defRPr>
                <a:solidFill>
                  <a:schemeClr val="tx1">
                    <a:tint val="75000"/>
                  </a:schemeClr>
                </a:solidFill>
              </a:defRPr>
            </a:lvl7pPr>
            <a:lvl8pPr marL="2955290" indent="0" algn="ctr">
              <a:buNone/>
              <a:defRPr>
                <a:solidFill>
                  <a:schemeClr val="tx1">
                    <a:tint val="75000"/>
                  </a:schemeClr>
                </a:solidFill>
              </a:defRPr>
            </a:lvl8pPr>
            <a:lvl9pPr marL="3376930" indent="0" algn="ctr">
              <a:buNone/>
              <a:defRPr>
                <a:solidFill>
                  <a:schemeClr val="tx1">
                    <a:tint val="75000"/>
                  </a:schemeClr>
                </a:solidFill>
              </a:defRPr>
            </a:lvl9pPr>
          </a:lstStyle>
          <a:p>
            <a:r>
              <a:rPr lang="fr-FR"/>
              <a:t>Cliquez pour modifier le style des sous-titres du masque</a:t>
            </a:r>
            <a:endParaRPr lang="fr-FR"/>
          </a:p>
        </p:txBody>
      </p:sp>
      <p:sp>
        <p:nvSpPr>
          <p:cNvPr id="4" name="Espace réservé de la date 3"/>
          <p:cNvSpPr>
            <a:spLocks noGrp="1"/>
          </p:cNvSpPr>
          <p:nvPr>
            <p:ph type="dt" sz="half" idx="10"/>
          </p:nvPr>
        </p:nvSpPr>
        <p:spPr/>
        <p:txBody>
          <a:bodyPr/>
          <a:lstStyle/>
          <a:p>
            <a:fld id="{36F6A27C-E2F9-C140-AA96-063441F5E1D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6F6A27C-E2F9-C140-AA96-063441F5E1D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4533180" y="668240"/>
            <a:ext cx="1406940" cy="14218627"/>
          </a:xfrm>
        </p:spPr>
        <p:txBody>
          <a:bodyPr vert="eaVert"/>
          <a:lstStyle/>
          <a:p>
            <a:r>
              <a:rPr lang="fr-FR"/>
              <a:t>Cliquez et modifiez le titre</a:t>
            </a:r>
            <a:endParaRPr lang="fr-FR"/>
          </a:p>
        </p:txBody>
      </p:sp>
      <p:sp>
        <p:nvSpPr>
          <p:cNvPr id="3" name="Espace réservé du texte vertical 2"/>
          <p:cNvSpPr>
            <a:spLocks noGrp="1"/>
          </p:cNvSpPr>
          <p:nvPr>
            <p:ph type="body" orient="vert" idx="1" hasCustomPrompt="1"/>
          </p:nvPr>
        </p:nvSpPr>
        <p:spPr>
          <a:xfrm>
            <a:off x="312362" y="668240"/>
            <a:ext cx="4094824" cy="14218627"/>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6F6A27C-E2F9-C140-AA96-063441F5E1D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endParaRPr lang="fr-FR"/>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6F6A27C-E2F9-C140-AA96-063441F5E1D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97162" y="6870482"/>
            <a:ext cx="6425724" cy="2123513"/>
          </a:xfrm>
        </p:spPr>
        <p:txBody>
          <a:bodyPr anchor="t"/>
          <a:lstStyle>
            <a:lvl1pPr algn="l">
              <a:defRPr sz="3695" b="1" cap="all"/>
            </a:lvl1pPr>
          </a:lstStyle>
          <a:p>
            <a:r>
              <a:rPr lang="fr-FR"/>
              <a:t>Cliquez et modifiez le titre</a:t>
            </a:r>
            <a:endParaRPr lang="fr-FR"/>
          </a:p>
        </p:txBody>
      </p:sp>
      <p:sp>
        <p:nvSpPr>
          <p:cNvPr id="3" name="Espace réservé du texte 2"/>
          <p:cNvSpPr>
            <a:spLocks noGrp="1"/>
          </p:cNvSpPr>
          <p:nvPr>
            <p:ph type="body" idx="1" hasCustomPrompt="1"/>
          </p:nvPr>
        </p:nvSpPr>
        <p:spPr>
          <a:xfrm>
            <a:off x="597162" y="4531647"/>
            <a:ext cx="6425724" cy="2338835"/>
          </a:xfrm>
        </p:spPr>
        <p:txBody>
          <a:bodyPr anchor="b"/>
          <a:lstStyle>
            <a:lvl1pPr marL="0" indent="0">
              <a:buNone/>
              <a:defRPr sz="1845">
                <a:solidFill>
                  <a:schemeClr val="tx1">
                    <a:tint val="75000"/>
                  </a:schemeClr>
                </a:solidFill>
              </a:defRPr>
            </a:lvl1pPr>
            <a:lvl2pPr marL="422275" indent="0">
              <a:buNone/>
              <a:defRPr sz="1660">
                <a:solidFill>
                  <a:schemeClr val="tx1">
                    <a:tint val="75000"/>
                  </a:schemeClr>
                </a:solidFill>
              </a:defRPr>
            </a:lvl2pPr>
            <a:lvl3pPr marL="844550" indent="0">
              <a:buNone/>
              <a:defRPr sz="1480">
                <a:solidFill>
                  <a:schemeClr val="tx1">
                    <a:tint val="75000"/>
                  </a:schemeClr>
                </a:solidFill>
              </a:defRPr>
            </a:lvl3pPr>
            <a:lvl4pPr marL="1266190" indent="0">
              <a:buNone/>
              <a:defRPr sz="1295">
                <a:solidFill>
                  <a:schemeClr val="tx1">
                    <a:tint val="75000"/>
                  </a:schemeClr>
                </a:solidFill>
              </a:defRPr>
            </a:lvl4pPr>
            <a:lvl5pPr marL="1688465" indent="0">
              <a:buNone/>
              <a:defRPr sz="1295">
                <a:solidFill>
                  <a:schemeClr val="tx1">
                    <a:tint val="75000"/>
                  </a:schemeClr>
                </a:solidFill>
              </a:defRPr>
            </a:lvl5pPr>
            <a:lvl6pPr marL="2110740" indent="0">
              <a:buNone/>
              <a:defRPr sz="1295">
                <a:solidFill>
                  <a:schemeClr val="tx1">
                    <a:tint val="75000"/>
                  </a:schemeClr>
                </a:solidFill>
              </a:defRPr>
            </a:lvl6pPr>
            <a:lvl7pPr marL="2533015" indent="0">
              <a:buNone/>
              <a:defRPr sz="1295">
                <a:solidFill>
                  <a:schemeClr val="tx1">
                    <a:tint val="75000"/>
                  </a:schemeClr>
                </a:solidFill>
              </a:defRPr>
            </a:lvl7pPr>
            <a:lvl8pPr marL="2955290" indent="0">
              <a:buNone/>
              <a:defRPr sz="1295">
                <a:solidFill>
                  <a:schemeClr val="tx1">
                    <a:tint val="75000"/>
                  </a:schemeClr>
                </a:solidFill>
              </a:defRPr>
            </a:lvl8pPr>
            <a:lvl9pPr marL="3376930" indent="0">
              <a:buNone/>
              <a:defRPr sz="1295">
                <a:solidFill>
                  <a:schemeClr val="tx1">
                    <a:tint val="75000"/>
                  </a:schemeClr>
                </a:solidFill>
              </a:defRPr>
            </a:lvl9pPr>
          </a:lstStyle>
          <a:p>
            <a:pPr lvl="0"/>
            <a:r>
              <a:rPr lang="fr-FR"/>
              <a:t>Cliquez pour modifier les styles du texte du masque</a:t>
            </a:r>
            <a:endParaRPr lang="fr-FR"/>
          </a:p>
        </p:txBody>
      </p:sp>
      <p:sp>
        <p:nvSpPr>
          <p:cNvPr id="4" name="Espace réservé de la date 3"/>
          <p:cNvSpPr>
            <a:spLocks noGrp="1"/>
          </p:cNvSpPr>
          <p:nvPr>
            <p:ph type="dt" sz="half" idx="10"/>
          </p:nvPr>
        </p:nvSpPr>
        <p:spPr/>
        <p:txBody>
          <a:bodyPr/>
          <a:lstStyle/>
          <a:p>
            <a:fld id="{36F6A27C-E2F9-C140-AA96-063441F5E1D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endParaRPr lang="fr-FR"/>
          </a:p>
        </p:txBody>
      </p:sp>
      <p:sp>
        <p:nvSpPr>
          <p:cNvPr id="3" name="Espace réservé du contenu 2"/>
          <p:cNvSpPr>
            <a:spLocks noGrp="1"/>
          </p:cNvSpPr>
          <p:nvPr>
            <p:ph sz="half" idx="1" hasCustomPrompt="1"/>
          </p:nvPr>
        </p:nvSpPr>
        <p:spPr>
          <a:xfrm>
            <a:off x="312362" y="3888158"/>
            <a:ext cx="2750882" cy="10998707"/>
          </a:xfrm>
        </p:spPr>
        <p:txBody>
          <a:bodyPr/>
          <a:lstStyle>
            <a:lvl1pPr>
              <a:defRPr sz="2585"/>
            </a:lvl1pPr>
            <a:lvl2pPr>
              <a:defRPr sz="2215"/>
            </a:lvl2pPr>
            <a:lvl3pPr>
              <a:defRPr sz="1845"/>
            </a:lvl3pPr>
            <a:lvl4pPr>
              <a:defRPr sz="1660"/>
            </a:lvl4pPr>
            <a:lvl5pPr>
              <a:defRPr sz="1660"/>
            </a:lvl5pPr>
            <a:lvl6pPr>
              <a:defRPr sz="1660"/>
            </a:lvl6pPr>
            <a:lvl7pPr>
              <a:defRPr sz="1660"/>
            </a:lvl7pPr>
            <a:lvl8pPr>
              <a:defRPr sz="1660"/>
            </a:lvl8pPr>
            <a:lvl9pPr>
              <a:defRPr sz="166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hasCustomPrompt="1"/>
          </p:nvPr>
        </p:nvSpPr>
        <p:spPr>
          <a:xfrm>
            <a:off x="3189238" y="3888158"/>
            <a:ext cx="2750882" cy="10998707"/>
          </a:xfrm>
        </p:spPr>
        <p:txBody>
          <a:bodyPr/>
          <a:lstStyle>
            <a:lvl1pPr>
              <a:defRPr sz="2585"/>
            </a:lvl1pPr>
            <a:lvl2pPr>
              <a:defRPr sz="2215"/>
            </a:lvl2pPr>
            <a:lvl3pPr>
              <a:defRPr sz="1845"/>
            </a:lvl3pPr>
            <a:lvl4pPr>
              <a:defRPr sz="1660"/>
            </a:lvl4pPr>
            <a:lvl5pPr>
              <a:defRPr sz="1660"/>
            </a:lvl5pPr>
            <a:lvl6pPr>
              <a:defRPr sz="1660"/>
            </a:lvl6pPr>
            <a:lvl7pPr>
              <a:defRPr sz="1660"/>
            </a:lvl7pPr>
            <a:lvl8pPr>
              <a:defRPr sz="1660"/>
            </a:lvl8pPr>
            <a:lvl9pPr>
              <a:defRPr sz="166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e la date 4"/>
          <p:cNvSpPr>
            <a:spLocks noGrp="1"/>
          </p:cNvSpPr>
          <p:nvPr>
            <p:ph type="dt" sz="half" idx="10"/>
          </p:nvPr>
        </p:nvSpPr>
        <p:spPr/>
        <p:txBody>
          <a:bodyPr/>
          <a:lstStyle/>
          <a:p>
            <a:fld id="{36F6A27C-E2F9-C140-AA96-063441F5E1DC}"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77985" y="428168"/>
            <a:ext cx="6803708" cy="1781969"/>
          </a:xfrm>
        </p:spPr>
        <p:txBody>
          <a:bodyPr/>
          <a:lstStyle>
            <a:lvl1pPr>
              <a:defRPr/>
            </a:lvl1pPr>
          </a:lstStyle>
          <a:p>
            <a:r>
              <a:rPr lang="fr-FR"/>
              <a:t>Cliquez et modifiez le titre</a:t>
            </a:r>
            <a:endParaRPr lang="fr-FR"/>
          </a:p>
        </p:txBody>
      </p:sp>
      <p:sp>
        <p:nvSpPr>
          <p:cNvPr id="3" name="Espace réservé du texte 2"/>
          <p:cNvSpPr>
            <a:spLocks noGrp="1"/>
          </p:cNvSpPr>
          <p:nvPr>
            <p:ph type="body" idx="1" hasCustomPrompt="1"/>
          </p:nvPr>
        </p:nvSpPr>
        <p:spPr>
          <a:xfrm>
            <a:off x="377984" y="2393285"/>
            <a:ext cx="3340169" cy="997407"/>
          </a:xfrm>
        </p:spPr>
        <p:txBody>
          <a:bodyPr anchor="b"/>
          <a:lstStyle>
            <a:lvl1pPr marL="0" indent="0">
              <a:buNone/>
              <a:defRPr sz="2215" b="1"/>
            </a:lvl1pPr>
            <a:lvl2pPr marL="422275" indent="0">
              <a:buNone/>
              <a:defRPr sz="1845" b="1"/>
            </a:lvl2pPr>
            <a:lvl3pPr marL="844550" indent="0">
              <a:buNone/>
              <a:defRPr sz="1660" b="1"/>
            </a:lvl3pPr>
            <a:lvl4pPr marL="1266190" indent="0">
              <a:buNone/>
              <a:defRPr sz="1480" b="1"/>
            </a:lvl4pPr>
            <a:lvl5pPr marL="1688465" indent="0">
              <a:buNone/>
              <a:defRPr sz="1480" b="1"/>
            </a:lvl5pPr>
            <a:lvl6pPr marL="2110740" indent="0">
              <a:buNone/>
              <a:defRPr sz="1480" b="1"/>
            </a:lvl6pPr>
            <a:lvl7pPr marL="2533015" indent="0">
              <a:buNone/>
              <a:defRPr sz="1480" b="1"/>
            </a:lvl7pPr>
            <a:lvl8pPr marL="2955290" indent="0">
              <a:buNone/>
              <a:defRPr sz="1480" b="1"/>
            </a:lvl8pPr>
            <a:lvl9pPr marL="3376930" indent="0">
              <a:buNone/>
              <a:defRPr sz="148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377984" y="3390692"/>
            <a:ext cx="3340169" cy="6160168"/>
          </a:xfrm>
        </p:spPr>
        <p:txBody>
          <a:bodyPr/>
          <a:lstStyle>
            <a:lvl1pPr>
              <a:defRPr sz="2215"/>
            </a:lvl1pPr>
            <a:lvl2pPr>
              <a:defRPr sz="1845"/>
            </a:lvl2pPr>
            <a:lvl3pPr>
              <a:defRPr sz="1660"/>
            </a:lvl3pPr>
            <a:lvl4pPr>
              <a:defRPr sz="1480"/>
            </a:lvl4pPr>
            <a:lvl5pPr>
              <a:defRPr sz="1480"/>
            </a:lvl5pPr>
            <a:lvl6pPr>
              <a:defRPr sz="1480"/>
            </a:lvl6pPr>
            <a:lvl7pPr>
              <a:defRPr sz="1480"/>
            </a:lvl7pPr>
            <a:lvl8pPr>
              <a:defRPr sz="1480"/>
            </a:lvl8pPr>
            <a:lvl9pPr>
              <a:defRPr sz="148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u texte 4"/>
          <p:cNvSpPr>
            <a:spLocks noGrp="1"/>
          </p:cNvSpPr>
          <p:nvPr>
            <p:ph type="body" sz="quarter" idx="3" hasCustomPrompt="1"/>
          </p:nvPr>
        </p:nvSpPr>
        <p:spPr>
          <a:xfrm>
            <a:off x="3840213" y="2393285"/>
            <a:ext cx="3341481" cy="997407"/>
          </a:xfrm>
        </p:spPr>
        <p:txBody>
          <a:bodyPr anchor="b"/>
          <a:lstStyle>
            <a:lvl1pPr marL="0" indent="0">
              <a:buNone/>
              <a:defRPr sz="2215" b="1"/>
            </a:lvl1pPr>
            <a:lvl2pPr marL="422275" indent="0">
              <a:buNone/>
              <a:defRPr sz="1845" b="1"/>
            </a:lvl2pPr>
            <a:lvl3pPr marL="844550" indent="0">
              <a:buNone/>
              <a:defRPr sz="1660" b="1"/>
            </a:lvl3pPr>
            <a:lvl4pPr marL="1266190" indent="0">
              <a:buNone/>
              <a:defRPr sz="1480" b="1"/>
            </a:lvl4pPr>
            <a:lvl5pPr marL="1688465" indent="0">
              <a:buNone/>
              <a:defRPr sz="1480" b="1"/>
            </a:lvl5pPr>
            <a:lvl6pPr marL="2110740" indent="0">
              <a:buNone/>
              <a:defRPr sz="1480" b="1"/>
            </a:lvl6pPr>
            <a:lvl7pPr marL="2533015" indent="0">
              <a:buNone/>
              <a:defRPr sz="1480" b="1"/>
            </a:lvl7pPr>
            <a:lvl8pPr marL="2955290" indent="0">
              <a:buNone/>
              <a:defRPr sz="1480" b="1"/>
            </a:lvl8pPr>
            <a:lvl9pPr marL="3376930" indent="0">
              <a:buNone/>
              <a:defRPr sz="148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3840213" y="3390692"/>
            <a:ext cx="3341481" cy="6160168"/>
          </a:xfrm>
        </p:spPr>
        <p:txBody>
          <a:bodyPr/>
          <a:lstStyle>
            <a:lvl1pPr>
              <a:defRPr sz="2215"/>
            </a:lvl1pPr>
            <a:lvl2pPr>
              <a:defRPr sz="1845"/>
            </a:lvl2pPr>
            <a:lvl3pPr>
              <a:defRPr sz="1660"/>
            </a:lvl3pPr>
            <a:lvl4pPr>
              <a:defRPr sz="1480"/>
            </a:lvl4pPr>
            <a:lvl5pPr>
              <a:defRPr sz="1480"/>
            </a:lvl5pPr>
            <a:lvl6pPr>
              <a:defRPr sz="1480"/>
            </a:lvl6pPr>
            <a:lvl7pPr>
              <a:defRPr sz="1480"/>
            </a:lvl7pPr>
            <a:lvl8pPr>
              <a:defRPr sz="1480"/>
            </a:lvl8pPr>
            <a:lvl9pPr>
              <a:defRPr sz="148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7" name="Espace réservé de la date 6"/>
          <p:cNvSpPr>
            <a:spLocks noGrp="1"/>
          </p:cNvSpPr>
          <p:nvPr>
            <p:ph type="dt" sz="half" idx="10"/>
          </p:nvPr>
        </p:nvSpPr>
        <p:spPr/>
        <p:txBody>
          <a:bodyPr/>
          <a:lstStyle/>
          <a:p>
            <a:fld id="{36F6A27C-E2F9-C140-AA96-063441F5E1DC}"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et modifiez le titre</a:t>
            </a:r>
            <a:endParaRPr lang="fr-FR"/>
          </a:p>
        </p:txBody>
      </p:sp>
      <p:sp>
        <p:nvSpPr>
          <p:cNvPr id="3" name="Espace réservé de la date 2"/>
          <p:cNvSpPr>
            <a:spLocks noGrp="1"/>
          </p:cNvSpPr>
          <p:nvPr>
            <p:ph type="dt" sz="half" idx="10"/>
          </p:nvPr>
        </p:nvSpPr>
        <p:spPr/>
        <p:txBody>
          <a:bodyPr/>
          <a:lstStyle/>
          <a:p>
            <a:fld id="{36F6A27C-E2F9-C140-AA96-063441F5E1DC}"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F6A27C-E2F9-C140-AA96-063441F5E1DC}"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77987" y="425692"/>
            <a:ext cx="2487081" cy="1811669"/>
          </a:xfrm>
        </p:spPr>
        <p:txBody>
          <a:bodyPr anchor="b"/>
          <a:lstStyle>
            <a:lvl1pPr algn="l">
              <a:defRPr sz="1845" b="1"/>
            </a:lvl1pPr>
          </a:lstStyle>
          <a:p>
            <a:r>
              <a:rPr lang="fr-FR"/>
              <a:t>Cliquez et modifiez le titre</a:t>
            </a:r>
            <a:endParaRPr lang="fr-FR"/>
          </a:p>
        </p:txBody>
      </p:sp>
      <p:sp>
        <p:nvSpPr>
          <p:cNvPr id="3" name="Espace réservé du contenu 2"/>
          <p:cNvSpPr>
            <a:spLocks noGrp="1"/>
          </p:cNvSpPr>
          <p:nvPr>
            <p:ph idx="1" hasCustomPrompt="1"/>
          </p:nvPr>
        </p:nvSpPr>
        <p:spPr>
          <a:xfrm>
            <a:off x="2955623" y="425694"/>
            <a:ext cx="4226068" cy="9125166"/>
          </a:xfrm>
        </p:spPr>
        <p:txBody>
          <a:bodyPr/>
          <a:lstStyle>
            <a:lvl1pPr>
              <a:defRPr sz="2955"/>
            </a:lvl1pPr>
            <a:lvl2pPr>
              <a:defRPr sz="2585"/>
            </a:lvl2pPr>
            <a:lvl3pPr>
              <a:defRPr sz="2215"/>
            </a:lvl3pPr>
            <a:lvl4pPr>
              <a:defRPr sz="1845"/>
            </a:lvl4pPr>
            <a:lvl5pPr>
              <a:defRPr sz="1845"/>
            </a:lvl5pPr>
            <a:lvl6pPr>
              <a:defRPr sz="1845"/>
            </a:lvl6pPr>
            <a:lvl7pPr>
              <a:defRPr sz="1845"/>
            </a:lvl7pPr>
            <a:lvl8pPr>
              <a:defRPr sz="1845"/>
            </a:lvl8pPr>
            <a:lvl9pPr>
              <a:defRPr sz="1845"/>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hasCustomPrompt="1"/>
          </p:nvPr>
        </p:nvSpPr>
        <p:spPr>
          <a:xfrm>
            <a:off x="377987" y="2237362"/>
            <a:ext cx="2487081" cy="7313498"/>
          </a:xfrm>
        </p:spPr>
        <p:txBody>
          <a:bodyPr/>
          <a:lstStyle>
            <a:lvl1pPr marL="0" indent="0">
              <a:buNone/>
              <a:defRPr sz="1295"/>
            </a:lvl1pPr>
            <a:lvl2pPr marL="422275" indent="0">
              <a:buNone/>
              <a:defRPr sz="1110"/>
            </a:lvl2pPr>
            <a:lvl3pPr marL="844550" indent="0">
              <a:buNone/>
              <a:defRPr sz="925"/>
            </a:lvl3pPr>
            <a:lvl4pPr marL="1266190" indent="0">
              <a:buNone/>
              <a:defRPr sz="830"/>
            </a:lvl4pPr>
            <a:lvl5pPr marL="1688465" indent="0">
              <a:buNone/>
              <a:defRPr sz="830"/>
            </a:lvl5pPr>
            <a:lvl6pPr marL="2110740" indent="0">
              <a:buNone/>
              <a:defRPr sz="830"/>
            </a:lvl6pPr>
            <a:lvl7pPr marL="2533015" indent="0">
              <a:buNone/>
              <a:defRPr sz="830"/>
            </a:lvl7pPr>
            <a:lvl8pPr marL="2955290" indent="0">
              <a:buNone/>
              <a:defRPr sz="830"/>
            </a:lvl8pPr>
            <a:lvl9pPr marL="3376930" indent="0">
              <a:buNone/>
              <a:defRPr sz="83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36F6A27C-E2F9-C140-AA96-063441F5E1DC}"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481749" y="7484270"/>
            <a:ext cx="4535805" cy="883561"/>
          </a:xfrm>
        </p:spPr>
        <p:txBody>
          <a:bodyPr anchor="b"/>
          <a:lstStyle>
            <a:lvl1pPr algn="l">
              <a:defRPr sz="1845" b="1"/>
            </a:lvl1pPr>
          </a:lstStyle>
          <a:p>
            <a:r>
              <a:rPr lang="fr-FR"/>
              <a:t>Cliquez et modifiez le titre</a:t>
            </a:r>
            <a:endParaRPr lang="fr-FR"/>
          </a:p>
        </p:txBody>
      </p:sp>
      <p:sp>
        <p:nvSpPr>
          <p:cNvPr id="3" name="Espace réservé pour une image  2"/>
          <p:cNvSpPr>
            <a:spLocks noGrp="1"/>
          </p:cNvSpPr>
          <p:nvPr>
            <p:ph type="pic" idx="1"/>
          </p:nvPr>
        </p:nvSpPr>
        <p:spPr>
          <a:xfrm>
            <a:off x="1481749" y="955333"/>
            <a:ext cx="4535805" cy="6415088"/>
          </a:xfrm>
        </p:spPr>
        <p:txBody>
          <a:bodyPr/>
          <a:lstStyle>
            <a:lvl1pPr marL="0" indent="0">
              <a:buNone/>
              <a:defRPr sz="2955"/>
            </a:lvl1pPr>
            <a:lvl2pPr marL="422275" indent="0">
              <a:buNone/>
              <a:defRPr sz="2585"/>
            </a:lvl2pPr>
            <a:lvl3pPr marL="844550" indent="0">
              <a:buNone/>
              <a:defRPr sz="2215"/>
            </a:lvl3pPr>
            <a:lvl4pPr marL="1266190" indent="0">
              <a:buNone/>
              <a:defRPr sz="1845"/>
            </a:lvl4pPr>
            <a:lvl5pPr marL="1688465" indent="0">
              <a:buNone/>
              <a:defRPr sz="1845"/>
            </a:lvl5pPr>
            <a:lvl6pPr marL="2110740" indent="0">
              <a:buNone/>
              <a:defRPr sz="1845"/>
            </a:lvl6pPr>
            <a:lvl7pPr marL="2533015" indent="0">
              <a:buNone/>
              <a:defRPr sz="1845"/>
            </a:lvl7pPr>
            <a:lvl8pPr marL="2955290" indent="0">
              <a:buNone/>
              <a:defRPr sz="1845"/>
            </a:lvl8pPr>
            <a:lvl9pPr marL="3376930" indent="0">
              <a:buNone/>
              <a:defRPr sz="1845"/>
            </a:lvl9pPr>
          </a:lstStyle>
          <a:p>
            <a:endParaRPr lang="fr-FR"/>
          </a:p>
        </p:txBody>
      </p:sp>
      <p:sp>
        <p:nvSpPr>
          <p:cNvPr id="4" name="Espace réservé du texte 3"/>
          <p:cNvSpPr>
            <a:spLocks noGrp="1"/>
          </p:cNvSpPr>
          <p:nvPr>
            <p:ph type="body" sz="half" idx="2" hasCustomPrompt="1"/>
          </p:nvPr>
        </p:nvSpPr>
        <p:spPr>
          <a:xfrm>
            <a:off x="1481749" y="8367829"/>
            <a:ext cx="4535805" cy="1254803"/>
          </a:xfrm>
        </p:spPr>
        <p:txBody>
          <a:bodyPr/>
          <a:lstStyle>
            <a:lvl1pPr marL="0" indent="0">
              <a:buNone/>
              <a:defRPr sz="1295"/>
            </a:lvl1pPr>
            <a:lvl2pPr marL="422275" indent="0">
              <a:buNone/>
              <a:defRPr sz="1110"/>
            </a:lvl2pPr>
            <a:lvl3pPr marL="844550" indent="0">
              <a:buNone/>
              <a:defRPr sz="925"/>
            </a:lvl3pPr>
            <a:lvl4pPr marL="1266190" indent="0">
              <a:buNone/>
              <a:defRPr sz="830"/>
            </a:lvl4pPr>
            <a:lvl5pPr marL="1688465" indent="0">
              <a:buNone/>
              <a:defRPr sz="830"/>
            </a:lvl5pPr>
            <a:lvl6pPr marL="2110740" indent="0">
              <a:buNone/>
              <a:defRPr sz="830"/>
            </a:lvl6pPr>
            <a:lvl7pPr marL="2533015" indent="0">
              <a:buNone/>
              <a:defRPr sz="830"/>
            </a:lvl7pPr>
            <a:lvl8pPr marL="2955290" indent="0">
              <a:buNone/>
              <a:defRPr sz="830"/>
            </a:lvl8pPr>
            <a:lvl9pPr marL="3376930" indent="0">
              <a:buNone/>
              <a:defRPr sz="83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36F6A27C-E2F9-C140-AA96-063441F5E1DC}"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7985" y="428168"/>
            <a:ext cx="6803708" cy="1781969"/>
          </a:xfrm>
          <a:prstGeom prst="rect">
            <a:avLst/>
          </a:prstGeom>
        </p:spPr>
        <p:txBody>
          <a:bodyPr vert="horz" lIns="91440" tIns="45720" rIns="91440" bIns="45720" rtlCol="0" anchor="ctr">
            <a:normAutofit/>
          </a:bodyPr>
          <a:lstStyle/>
          <a:p>
            <a:r>
              <a:rPr lang="fr-FR"/>
              <a:t>Cliquez et modifiez le titre</a:t>
            </a:r>
            <a:endParaRPr lang="fr-FR"/>
          </a:p>
        </p:txBody>
      </p:sp>
      <p:sp>
        <p:nvSpPr>
          <p:cNvPr id="3" name="Espace réservé du texte 2"/>
          <p:cNvSpPr>
            <a:spLocks noGrp="1"/>
          </p:cNvSpPr>
          <p:nvPr>
            <p:ph type="body" idx="1"/>
          </p:nvPr>
        </p:nvSpPr>
        <p:spPr>
          <a:xfrm>
            <a:off x="377985" y="2494759"/>
            <a:ext cx="6803708" cy="7056102"/>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2"/>
          </p:nvPr>
        </p:nvSpPr>
        <p:spPr>
          <a:xfrm>
            <a:off x="377985" y="9909730"/>
            <a:ext cx="1763924" cy="569239"/>
          </a:xfrm>
          <a:prstGeom prst="rect">
            <a:avLst/>
          </a:prstGeom>
        </p:spPr>
        <p:txBody>
          <a:bodyPr vert="horz" lIns="91440" tIns="45720" rIns="91440" bIns="45720" rtlCol="0" anchor="ctr"/>
          <a:lstStyle>
            <a:lvl1pPr algn="l">
              <a:defRPr sz="1110">
                <a:solidFill>
                  <a:schemeClr val="tx1">
                    <a:tint val="75000"/>
                  </a:schemeClr>
                </a:solidFill>
              </a:defRPr>
            </a:lvl1pPr>
          </a:lstStyle>
          <a:p>
            <a:fld id="{36F6A27C-E2F9-C140-AA96-063441F5E1DC}" type="datetimeFigureOut">
              <a:rPr lang="fr-FR" smtClean="0"/>
            </a:fld>
            <a:endParaRPr lang="fr-FR"/>
          </a:p>
        </p:txBody>
      </p:sp>
      <p:sp>
        <p:nvSpPr>
          <p:cNvPr id="5" name="Espace réservé du pied de page 4"/>
          <p:cNvSpPr>
            <a:spLocks noGrp="1"/>
          </p:cNvSpPr>
          <p:nvPr>
            <p:ph type="ftr" sz="quarter" idx="3"/>
          </p:nvPr>
        </p:nvSpPr>
        <p:spPr>
          <a:xfrm>
            <a:off x="2582890" y="9909730"/>
            <a:ext cx="2393897" cy="569239"/>
          </a:xfrm>
          <a:prstGeom prst="rect">
            <a:avLst/>
          </a:prstGeom>
        </p:spPr>
        <p:txBody>
          <a:bodyPr vert="horz" lIns="91440" tIns="45720" rIns="91440" bIns="45720" rtlCol="0" anchor="ctr"/>
          <a:lstStyle>
            <a:lvl1pPr algn="ctr">
              <a:defRPr sz="111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17768" y="9909730"/>
            <a:ext cx="1763924" cy="569239"/>
          </a:xfrm>
          <a:prstGeom prst="rect">
            <a:avLst/>
          </a:prstGeom>
        </p:spPr>
        <p:txBody>
          <a:bodyPr vert="horz" lIns="91440" tIns="45720" rIns="91440" bIns="45720" rtlCol="0" anchor="ctr"/>
          <a:lstStyle>
            <a:lvl1pPr algn="r">
              <a:defRPr sz="1110">
                <a:solidFill>
                  <a:schemeClr val="tx1">
                    <a:tint val="75000"/>
                  </a:schemeClr>
                </a:solidFill>
              </a:defRPr>
            </a:lvl1pPr>
          </a:lstStyle>
          <a:p>
            <a:fld id="{8CC829F0-9E9D-5843-8AC4-BFFFF05F267C}"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2275" rtl="0" eaLnBrk="1" latinLnBrk="0" hangingPunct="1">
        <a:spcBef>
          <a:spcPct val="0"/>
        </a:spcBef>
        <a:buNone/>
        <a:defRPr sz="4060" kern="1200">
          <a:solidFill>
            <a:schemeClr val="tx1"/>
          </a:solidFill>
          <a:latin typeface="+mj-lt"/>
          <a:ea typeface="+mj-ea"/>
          <a:cs typeface="+mj-cs"/>
        </a:defRPr>
      </a:lvl1pPr>
    </p:titleStyle>
    <p:bodyStyle>
      <a:lvl1pPr marL="316865" indent="-316865" algn="l" defTabSz="422275" rtl="0" eaLnBrk="1" latinLnBrk="0" hangingPunct="1">
        <a:spcBef>
          <a:spcPct val="20000"/>
        </a:spcBef>
        <a:buFont typeface="Arial" panose="020B0604020202020204"/>
        <a:buChar char="•"/>
        <a:defRPr sz="2955" kern="1200">
          <a:solidFill>
            <a:schemeClr val="tx1"/>
          </a:solidFill>
          <a:latin typeface="+mn-lt"/>
          <a:ea typeface="+mn-ea"/>
          <a:cs typeface="+mn-cs"/>
        </a:defRPr>
      </a:lvl1pPr>
      <a:lvl2pPr marL="685800" indent="-264160" algn="l" defTabSz="422275" rtl="0" eaLnBrk="1" latinLnBrk="0" hangingPunct="1">
        <a:spcBef>
          <a:spcPct val="20000"/>
        </a:spcBef>
        <a:buFont typeface="Arial" panose="020B0604020202020204"/>
        <a:buChar char="–"/>
        <a:defRPr sz="2585" kern="1200">
          <a:solidFill>
            <a:schemeClr val="tx1"/>
          </a:solidFill>
          <a:latin typeface="+mn-lt"/>
          <a:ea typeface="+mn-ea"/>
          <a:cs typeface="+mn-cs"/>
        </a:defRPr>
      </a:lvl2pPr>
      <a:lvl3pPr marL="1055370" indent="-210820" algn="l" defTabSz="422275" rtl="0" eaLnBrk="1" latinLnBrk="0" hangingPunct="1">
        <a:spcBef>
          <a:spcPct val="20000"/>
        </a:spcBef>
        <a:buFont typeface="Arial" panose="020B0604020202020204"/>
        <a:buChar char="•"/>
        <a:defRPr sz="2215" kern="1200">
          <a:solidFill>
            <a:schemeClr val="tx1"/>
          </a:solidFill>
          <a:latin typeface="+mn-lt"/>
          <a:ea typeface="+mn-ea"/>
          <a:cs typeface="+mn-cs"/>
        </a:defRPr>
      </a:lvl3pPr>
      <a:lvl4pPr marL="1477645" indent="-210820" algn="l" defTabSz="422275" rtl="0" eaLnBrk="1" latinLnBrk="0" hangingPunct="1">
        <a:spcBef>
          <a:spcPct val="20000"/>
        </a:spcBef>
        <a:buFont typeface="Arial" panose="020B0604020202020204"/>
        <a:buChar char="–"/>
        <a:defRPr sz="1845" kern="1200">
          <a:solidFill>
            <a:schemeClr val="tx1"/>
          </a:solidFill>
          <a:latin typeface="+mn-lt"/>
          <a:ea typeface="+mn-ea"/>
          <a:cs typeface="+mn-cs"/>
        </a:defRPr>
      </a:lvl4pPr>
      <a:lvl5pPr marL="1899920" indent="-210820" algn="l" defTabSz="422275" rtl="0" eaLnBrk="1" latinLnBrk="0" hangingPunct="1">
        <a:spcBef>
          <a:spcPct val="20000"/>
        </a:spcBef>
        <a:buFont typeface="Arial" panose="020B0604020202020204"/>
        <a:buChar char="»"/>
        <a:defRPr sz="1845" kern="1200">
          <a:solidFill>
            <a:schemeClr val="tx1"/>
          </a:solidFill>
          <a:latin typeface="+mn-lt"/>
          <a:ea typeface="+mn-ea"/>
          <a:cs typeface="+mn-cs"/>
        </a:defRPr>
      </a:lvl5pPr>
      <a:lvl6pPr marL="2321560" indent="-210820" algn="l" defTabSz="422275" rtl="0" eaLnBrk="1" latinLnBrk="0" hangingPunct="1">
        <a:spcBef>
          <a:spcPct val="20000"/>
        </a:spcBef>
        <a:buFont typeface="Arial" panose="020B0604020202020204"/>
        <a:buChar char="•"/>
        <a:defRPr sz="1845" kern="1200">
          <a:solidFill>
            <a:schemeClr val="tx1"/>
          </a:solidFill>
          <a:latin typeface="+mn-lt"/>
          <a:ea typeface="+mn-ea"/>
          <a:cs typeface="+mn-cs"/>
        </a:defRPr>
      </a:lvl6pPr>
      <a:lvl7pPr marL="2743835" indent="-210820" algn="l" defTabSz="422275" rtl="0" eaLnBrk="1" latinLnBrk="0" hangingPunct="1">
        <a:spcBef>
          <a:spcPct val="20000"/>
        </a:spcBef>
        <a:buFont typeface="Arial" panose="020B0604020202020204"/>
        <a:buChar char="•"/>
        <a:defRPr sz="1845" kern="1200">
          <a:solidFill>
            <a:schemeClr val="tx1"/>
          </a:solidFill>
          <a:latin typeface="+mn-lt"/>
          <a:ea typeface="+mn-ea"/>
          <a:cs typeface="+mn-cs"/>
        </a:defRPr>
      </a:lvl7pPr>
      <a:lvl8pPr marL="3166110" indent="-210820" algn="l" defTabSz="422275" rtl="0" eaLnBrk="1" latinLnBrk="0" hangingPunct="1">
        <a:spcBef>
          <a:spcPct val="20000"/>
        </a:spcBef>
        <a:buFont typeface="Arial" panose="020B0604020202020204"/>
        <a:buChar char="•"/>
        <a:defRPr sz="1845" kern="1200">
          <a:solidFill>
            <a:schemeClr val="tx1"/>
          </a:solidFill>
          <a:latin typeface="+mn-lt"/>
          <a:ea typeface="+mn-ea"/>
          <a:cs typeface="+mn-cs"/>
        </a:defRPr>
      </a:lvl8pPr>
      <a:lvl9pPr marL="3588385" indent="-210820" algn="l" defTabSz="422275" rtl="0" eaLnBrk="1" latinLnBrk="0" hangingPunct="1">
        <a:spcBef>
          <a:spcPct val="20000"/>
        </a:spcBef>
        <a:buFont typeface="Arial" panose="020B0604020202020204"/>
        <a:buChar char="•"/>
        <a:defRPr sz="1845" kern="1200">
          <a:solidFill>
            <a:schemeClr val="tx1"/>
          </a:solidFill>
          <a:latin typeface="+mn-lt"/>
          <a:ea typeface="+mn-ea"/>
          <a:cs typeface="+mn-cs"/>
        </a:defRPr>
      </a:lvl9pPr>
    </p:bodyStyle>
    <p:otherStyle>
      <a:defPPr>
        <a:defRPr lang="fr-FR"/>
      </a:defPPr>
      <a:lvl1pPr marL="0" algn="l" defTabSz="422275" rtl="0" eaLnBrk="1" latinLnBrk="0" hangingPunct="1">
        <a:defRPr sz="1660" kern="1200">
          <a:solidFill>
            <a:schemeClr val="tx1"/>
          </a:solidFill>
          <a:latin typeface="+mn-lt"/>
          <a:ea typeface="+mn-ea"/>
          <a:cs typeface="+mn-cs"/>
        </a:defRPr>
      </a:lvl1pPr>
      <a:lvl2pPr marL="422275" algn="l" defTabSz="422275" rtl="0" eaLnBrk="1" latinLnBrk="0" hangingPunct="1">
        <a:defRPr sz="1660" kern="1200">
          <a:solidFill>
            <a:schemeClr val="tx1"/>
          </a:solidFill>
          <a:latin typeface="+mn-lt"/>
          <a:ea typeface="+mn-ea"/>
          <a:cs typeface="+mn-cs"/>
        </a:defRPr>
      </a:lvl2pPr>
      <a:lvl3pPr marL="844550" algn="l" defTabSz="422275" rtl="0" eaLnBrk="1" latinLnBrk="0" hangingPunct="1">
        <a:defRPr sz="1660" kern="1200">
          <a:solidFill>
            <a:schemeClr val="tx1"/>
          </a:solidFill>
          <a:latin typeface="+mn-lt"/>
          <a:ea typeface="+mn-ea"/>
          <a:cs typeface="+mn-cs"/>
        </a:defRPr>
      </a:lvl3pPr>
      <a:lvl4pPr marL="1266190" algn="l" defTabSz="422275" rtl="0" eaLnBrk="1" latinLnBrk="0" hangingPunct="1">
        <a:defRPr sz="1660" kern="1200">
          <a:solidFill>
            <a:schemeClr val="tx1"/>
          </a:solidFill>
          <a:latin typeface="+mn-lt"/>
          <a:ea typeface="+mn-ea"/>
          <a:cs typeface="+mn-cs"/>
        </a:defRPr>
      </a:lvl4pPr>
      <a:lvl5pPr marL="1688465" algn="l" defTabSz="422275" rtl="0" eaLnBrk="1" latinLnBrk="0" hangingPunct="1">
        <a:defRPr sz="1660" kern="1200">
          <a:solidFill>
            <a:schemeClr val="tx1"/>
          </a:solidFill>
          <a:latin typeface="+mn-lt"/>
          <a:ea typeface="+mn-ea"/>
          <a:cs typeface="+mn-cs"/>
        </a:defRPr>
      </a:lvl5pPr>
      <a:lvl6pPr marL="2110740" algn="l" defTabSz="422275" rtl="0" eaLnBrk="1" latinLnBrk="0" hangingPunct="1">
        <a:defRPr sz="1660" kern="1200">
          <a:solidFill>
            <a:schemeClr val="tx1"/>
          </a:solidFill>
          <a:latin typeface="+mn-lt"/>
          <a:ea typeface="+mn-ea"/>
          <a:cs typeface="+mn-cs"/>
        </a:defRPr>
      </a:lvl6pPr>
      <a:lvl7pPr marL="2533015" algn="l" defTabSz="422275" rtl="0" eaLnBrk="1" latinLnBrk="0" hangingPunct="1">
        <a:defRPr sz="1660" kern="1200">
          <a:solidFill>
            <a:schemeClr val="tx1"/>
          </a:solidFill>
          <a:latin typeface="+mn-lt"/>
          <a:ea typeface="+mn-ea"/>
          <a:cs typeface="+mn-cs"/>
        </a:defRPr>
      </a:lvl7pPr>
      <a:lvl8pPr marL="2955290" algn="l" defTabSz="422275" rtl="0" eaLnBrk="1" latinLnBrk="0" hangingPunct="1">
        <a:defRPr sz="1660" kern="1200">
          <a:solidFill>
            <a:schemeClr val="tx1"/>
          </a:solidFill>
          <a:latin typeface="+mn-lt"/>
          <a:ea typeface="+mn-ea"/>
          <a:cs typeface="+mn-cs"/>
        </a:defRPr>
      </a:lvl8pPr>
      <a:lvl9pPr marL="3376930" algn="l" defTabSz="422275" rtl="0" eaLnBrk="1" latinLnBrk="0" hangingPunct="1">
        <a:defRPr sz="16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11417" y="-1"/>
            <a:ext cx="2577537" cy="10691813"/>
          </a:xfrm>
          <a:prstGeom prst="rect">
            <a:avLst/>
          </a:prstGeom>
          <a:solidFill>
            <a:srgbClr val="0845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55">
              <a:latin typeface="+mj-lt"/>
            </a:endParaRPr>
          </a:p>
        </p:txBody>
      </p:sp>
      <p:grpSp>
        <p:nvGrpSpPr>
          <p:cNvPr id="3" name="Group 2"/>
          <p:cNvGrpSpPr/>
          <p:nvPr/>
        </p:nvGrpSpPr>
        <p:grpSpPr>
          <a:xfrm>
            <a:off x="2510859" y="2205452"/>
            <a:ext cx="3754471" cy="405055"/>
            <a:chOff x="2316827" y="3808164"/>
            <a:chExt cx="3478530" cy="375285"/>
          </a:xfrm>
        </p:grpSpPr>
        <p:grpSp>
          <p:nvGrpSpPr>
            <p:cNvPr id="63" name="Group 62"/>
            <p:cNvGrpSpPr/>
            <p:nvPr/>
          </p:nvGrpSpPr>
          <p:grpSpPr>
            <a:xfrm flipH="1">
              <a:off x="2316827" y="3808164"/>
              <a:ext cx="3478530" cy="375285"/>
              <a:chOff x="0" y="0"/>
              <a:chExt cx="3478895" cy="375286"/>
            </a:xfrm>
          </p:grpSpPr>
          <p:sp>
            <p:nvSpPr>
              <p:cNvPr id="64" name="Freeform: Shape 63"/>
              <p:cNvSpPr/>
              <p:nvPr/>
            </p:nvSpPr>
            <p:spPr>
              <a:xfrm>
                <a:off x="0" y="0"/>
                <a:ext cx="3316767" cy="375286"/>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 name="connsiteX0-1" fmla="*/ 884285 w 3316767"/>
                  <a:gd name="connsiteY0-2" fmla="*/ 0 h 375286"/>
                  <a:gd name="connsiteX1-3" fmla="*/ 3316767 w 3316767"/>
                  <a:gd name="connsiteY1-4" fmla="*/ 5010 h 375286"/>
                  <a:gd name="connsiteX2-5" fmla="*/ 3316767 w 3316767"/>
                  <a:gd name="connsiteY2-6" fmla="*/ 375285 h 375286"/>
                  <a:gd name="connsiteX3-7" fmla="*/ 1380482 w 3316767"/>
                  <a:gd name="connsiteY3-8" fmla="*/ 375285 h 375286"/>
                  <a:gd name="connsiteX4-9" fmla="*/ 1380481 w 3316767"/>
                  <a:gd name="connsiteY4-10" fmla="*/ 375286 h 375286"/>
                  <a:gd name="connsiteX5-11" fmla="*/ 0 w 3316767"/>
                  <a:gd name="connsiteY5-12" fmla="*/ 375286 h 375286"/>
                  <a:gd name="connsiteX6-13" fmla="*/ 208316 w 3316767"/>
                  <a:gd name="connsiteY6-14" fmla="*/ 223466 h 375286"/>
                  <a:gd name="connsiteX7-15" fmla="*/ 727771 w 3316767"/>
                  <a:gd name="connsiteY7-16" fmla="*/ 1 h 375286"/>
                  <a:gd name="connsiteX8-17" fmla="*/ 865984 w 3316767"/>
                  <a:gd name="connsiteY8-18" fmla="*/ 6155 h 375286"/>
                  <a:gd name="connsiteX9-19" fmla="*/ 872339 w 3316767"/>
                  <a:gd name="connsiteY9-20" fmla="*/ 7026 h 375286"/>
                  <a:gd name="connsiteX10" fmla="*/ 884285 w 3316767"/>
                  <a:gd name="connsiteY10" fmla="*/ 0 h 375286"/>
                  <a:gd name="connsiteX0-21" fmla="*/ 884285 w 3316767"/>
                  <a:gd name="connsiteY0-22" fmla="*/ 0 h 375286"/>
                  <a:gd name="connsiteX1-23" fmla="*/ 3316767 w 3316767"/>
                  <a:gd name="connsiteY1-24" fmla="*/ 5010 h 375286"/>
                  <a:gd name="connsiteX2-25" fmla="*/ 3316767 w 3316767"/>
                  <a:gd name="connsiteY2-26" fmla="*/ 375285 h 375286"/>
                  <a:gd name="connsiteX3-27" fmla="*/ 1380482 w 3316767"/>
                  <a:gd name="connsiteY3-28" fmla="*/ 375285 h 375286"/>
                  <a:gd name="connsiteX4-29" fmla="*/ 1380481 w 3316767"/>
                  <a:gd name="connsiteY4-30" fmla="*/ 375286 h 375286"/>
                  <a:gd name="connsiteX5-31" fmla="*/ 0 w 3316767"/>
                  <a:gd name="connsiteY5-32" fmla="*/ 375286 h 375286"/>
                  <a:gd name="connsiteX6-33" fmla="*/ 163961 w 3316767"/>
                  <a:gd name="connsiteY6-34" fmla="*/ 216642 h 375286"/>
                  <a:gd name="connsiteX7-35" fmla="*/ 727771 w 3316767"/>
                  <a:gd name="connsiteY7-36" fmla="*/ 1 h 375286"/>
                  <a:gd name="connsiteX8-37" fmla="*/ 865984 w 3316767"/>
                  <a:gd name="connsiteY8-38" fmla="*/ 6155 h 375286"/>
                  <a:gd name="connsiteX9-39" fmla="*/ 872339 w 3316767"/>
                  <a:gd name="connsiteY9-40" fmla="*/ 7026 h 375286"/>
                  <a:gd name="connsiteX10-41" fmla="*/ 884285 w 3316767"/>
                  <a:gd name="connsiteY10-42" fmla="*/ 0 h 375286"/>
                  <a:gd name="connsiteX0-43" fmla="*/ 884285 w 3316767"/>
                  <a:gd name="connsiteY0-44" fmla="*/ 0 h 375286"/>
                  <a:gd name="connsiteX1-45" fmla="*/ 3316767 w 3316767"/>
                  <a:gd name="connsiteY1-46" fmla="*/ 5010 h 375286"/>
                  <a:gd name="connsiteX2-47" fmla="*/ 3316767 w 3316767"/>
                  <a:gd name="connsiteY2-48" fmla="*/ 375285 h 375286"/>
                  <a:gd name="connsiteX3-49" fmla="*/ 1380482 w 3316767"/>
                  <a:gd name="connsiteY3-50" fmla="*/ 375285 h 375286"/>
                  <a:gd name="connsiteX4-51" fmla="*/ 1380481 w 3316767"/>
                  <a:gd name="connsiteY4-52" fmla="*/ 375286 h 375286"/>
                  <a:gd name="connsiteX5-53" fmla="*/ 0 w 3316767"/>
                  <a:gd name="connsiteY5-54" fmla="*/ 375286 h 375286"/>
                  <a:gd name="connsiteX6-55" fmla="*/ 163961 w 3316767"/>
                  <a:gd name="connsiteY6-56" fmla="*/ 216642 h 375286"/>
                  <a:gd name="connsiteX7-57" fmla="*/ 727771 w 3316767"/>
                  <a:gd name="connsiteY7-58" fmla="*/ 1 h 375286"/>
                  <a:gd name="connsiteX8-59" fmla="*/ 865984 w 3316767"/>
                  <a:gd name="connsiteY8-60" fmla="*/ 6155 h 375286"/>
                  <a:gd name="connsiteX9-61" fmla="*/ 872339 w 3316767"/>
                  <a:gd name="connsiteY9-62" fmla="*/ 7026 h 375286"/>
                  <a:gd name="connsiteX10-63" fmla="*/ 884285 w 3316767"/>
                  <a:gd name="connsiteY10-64" fmla="*/ 0 h 3752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316767" h="375286">
                    <a:moveTo>
                      <a:pt x="884285" y="0"/>
                    </a:moveTo>
                    <a:lnTo>
                      <a:pt x="3316767" y="5010"/>
                    </a:lnTo>
                    <a:lnTo>
                      <a:pt x="3316767" y="375285"/>
                    </a:lnTo>
                    <a:lnTo>
                      <a:pt x="1380482" y="375285"/>
                    </a:lnTo>
                    <a:lnTo>
                      <a:pt x="1380481" y="375286"/>
                    </a:lnTo>
                    <a:lnTo>
                      <a:pt x="0" y="375286"/>
                    </a:lnTo>
                    <a:cubicBezTo>
                      <a:pt x="44418" y="324679"/>
                      <a:pt x="119543" y="267249"/>
                      <a:pt x="163961" y="216642"/>
                    </a:cubicBezTo>
                    <a:cubicBezTo>
                      <a:pt x="291955" y="114752"/>
                      <a:pt x="443704" y="1"/>
                      <a:pt x="727771" y="1"/>
                    </a:cubicBezTo>
                    <a:cubicBezTo>
                      <a:pt x="775116" y="1"/>
                      <a:pt x="821340" y="2120"/>
                      <a:pt x="865984" y="6155"/>
                    </a:cubicBezTo>
                    <a:lnTo>
                      <a:pt x="872339" y="7026"/>
                    </a:lnTo>
                    <a:lnTo>
                      <a:pt x="884285"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8694" tIns="49347" rIns="98694" bIns="49347" numCol="1" spcCol="0" rtlCol="0" fromWordArt="0" anchor="ctr" anchorCtr="0" forceAA="0" compatLnSpc="1">
                <a:noAutofit/>
              </a:bodyPr>
              <a:lstStyle/>
              <a:p>
                <a:endParaRPr lang="fr-FR" sz="1855">
                  <a:latin typeface="+mj-lt"/>
                </a:endParaRPr>
              </a:p>
            </p:txBody>
          </p:sp>
          <p:sp>
            <p:nvSpPr>
              <p:cNvPr id="65" name="Freeform: Shape 64"/>
              <p:cNvSpPr/>
              <p:nvPr/>
            </p:nvSpPr>
            <p:spPr>
              <a:xfrm>
                <a:off x="237190" y="0"/>
                <a:ext cx="3241705" cy="375286"/>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1705" h="375286">
                    <a:moveTo>
                      <a:pt x="809223" y="0"/>
                    </a:moveTo>
                    <a:lnTo>
                      <a:pt x="3241705" y="5010"/>
                    </a:lnTo>
                    <a:lnTo>
                      <a:pt x="3241705" y="375285"/>
                    </a:lnTo>
                    <a:lnTo>
                      <a:pt x="1305420" y="375285"/>
                    </a:lnTo>
                    <a:lnTo>
                      <a:pt x="1305419" y="375286"/>
                    </a:lnTo>
                    <a:lnTo>
                      <a:pt x="0" y="375286"/>
                    </a:lnTo>
                    <a:lnTo>
                      <a:pt x="133254" y="223466"/>
                    </a:lnTo>
                    <a:cubicBezTo>
                      <a:pt x="237364" y="114752"/>
                      <a:pt x="368642" y="1"/>
                      <a:pt x="652709" y="1"/>
                    </a:cubicBezTo>
                    <a:cubicBezTo>
                      <a:pt x="700054" y="1"/>
                      <a:pt x="746278" y="2120"/>
                      <a:pt x="790922" y="6155"/>
                    </a:cubicBezTo>
                    <a:lnTo>
                      <a:pt x="797277" y="7026"/>
                    </a:lnTo>
                    <a:close/>
                  </a:path>
                </a:pathLst>
              </a:custGeom>
              <a:solidFill>
                <a:srgbClr val="08456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8694" tIns="49347" rIns="98694" bIns="49347" numCol="1" spcCol="0" rtlCol="0" fromWordArt="0" anchor="ctr" anchorCtr="0" forceAA="0" compatLnSpc="1">
                <a:noAutofit/>
              </a:bodyPr>
              <a:lstStyle/>
              <a:p>
                <a:endParaRPr lang="fr-FR" sz="1855">
                  <a:latin typeface="+mj-lt"/>
                </a:endParaRPr>
              </a:p>
            </p:txBody>
          </p:sp>
        </p:grpSp>
        <p:sp>
          <p:nvSpPr>
            <p:cNvPr id="25" name="Rectangle 24"/>
            <p:cNvSpPr/>
            <p:nvPr/>
          </p:nvSpPr>
          <p:spPr>
            <a:xfrm>
              <a:off x="2411985" y="3843683"/>
              <a:ext cx="2914394" cy="32400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rtl="1">
                <a:lnSpc>
                  <a:spcPct val="107000"/>
                </a:lnSpc>
                <a:spcAft>
                  <a:spcPts val="740"/>
                </a:spcAft>
                <a:buSzPct val="150000"/>
              </a:pPr>
              <a:r>
                <a:rPr lang="en-US" sz="1945" b="1" dirty="0">
                  <a:solidFill>
                    <a:schemeClr val="bg1"/>
                  </a:solidFill>
                  <a:latin typeface="+mj-lt"/>
                  <a:ea typeface="Open Sans" panose="020B0606030504020204" pitchFamily="34" charset="0"/>
                  <a:cs typeface="Open Sans" panose="020B0606030504020204" pitchFamily="34" charset="0"/>
                </a:rPr>
                <a:t>EXPERIENCE</a:t>
              </a:r>
              <a:endParaRPr lang="ar-MA" sz="1945" b="1" dirty="0">
                <a:solidFill>
                  <a:schemeClr val="bg1"/>
                </a:solidFill>
                <a:latin typeface="+mj-lt"/>
                <a:ea typeface="Open Sans" panose="020B0606030504020204" pitchFamily="34" charset="0"/>
              </a:endParaRPr>
            </a:p>
          </p:txBody>
        </p:sp>
      </p:grpSp>
      <p:grpSp>
        <p:nvGrpSpPr>
          <p:cNvPr id="2" name="Group 1"/>
          <p:cNvGrpSpPr/>
          <p:nvPr/>
        </p:nvGrpSpPr>
        <p:grpSpPr>
          <a:xfrm>
            <a:off x="2585142" y="8935382"/>
            <a:ext cx="3769712" cy="405055"/>
            <a:chOff x="2379780" y="1106747"/>
            <a:chExt cx="3492651" cy="375285"/>
          </a:xfrm>
        </p:grpSpPr>
        <p:grpSp>
          <p:nvGrpSpPr>
            <p:cNvPr id="60" name="Group 59"/>
            <p:cNvGrpSpPr/>
            <p:nvPr/>
          </p:nvGrpSpPr>
          <p:grpSpPr>
            <a:xfrm flipH="1">
              <a:off x="2379780" y="1106747"/>
              <a:ext cx="3492651" cy="375285"/>
              <a:chOff x="0" y="0"/>
              <a:chExt cx="3493017" cy="375286"/>
            </a:xfrm>
          </p:grpSpPr>
          <p:sp>
            <p:nvSpPr>
              <p:cNvPr id="61" name="Freeform: Shape 60"/>
              <p:cNvSpPr/>
              <p:nvPr/>
            </p:nvSpPr>
            <p:spPr>
              <a:xfrm>
                <a:off x="0" y="0"/>
                <a:ext cx="3316767" cy="375286"/>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 name="connsiteX0-1" fmla="*/ 884285 w 3316767"/>
                  <a:gd name="connsiteY0-2" fmla="*/ 0 h 375286"/>
                  <a:gd name="connsiteX1-3" fmla="*/ 3316767 w 3316767"/>
                  <a:gd name="connsiteY1-4" fmla="*/ 5010 h 375286"/>
                  <a:gd name="connsiteX2-5" fmla="*/ 3316767 w 3316767"/>
                  <a:gd name="connsiteY2-6" fmla="*/ 375285 h 375286"/>
                  <a:gd name="connsiteX3-7" fmla="*/ 1380482 w 3316767"/>
                  <a:gd name="connsiteY3-8" fmla="*/ 375285 h 375286"/>
                  <a:gd name="connsiteX4-9" fmla="*/ 1380481 w 3316767"/>
                  <a:gd name="connsiteY4-10" fmla="*/ 375286 h 375286"/>
                  <a:gd name="connsiteX5-11" fmla="*/ 0 w 3316767"/>
                  <a:gd name="connsiteY5-12" fmla="*/ 375286 h 375286"/>
                  <a:gd name="connsiteX6-13" fmla="*/ 208316 w 3316767"/>
                  <a:gd name="connsiteY6-14" fmla="*/ 223466 h 375286"/>
                  <a:gd name="connsiteX7-15" fmla="*/ 727771 w 3316767"/>
                  <a:gd name="connsiteY7-16" fmla="*/ 1 h 375286"/>
                  <a:gd name="connsiteX8-17" fmla="*/ 865984 w 3316767"/>
                  <a:gd name="connsiteY8-18" fmla="*/ 6155 h 375286"/>
                  <a:gd name="connsiteX9-19" fmla="*/ 872339 w 3316767"/>
                  <a:gd name="connsiteY9-20" fmla="*/ 7026 h 375286"/>
                  <a:gd name="connsiteX10" fmla="*/ 884285 w 3316767"/>
                  <a:gd name="connsiteY10" fmla="*/ 0 h 375286"/>
                  <a:gd name="connsiteX0-21" fmla="*/ 884285 w 3316767"/>
                  <a:gd name="connsiteY0-22" fmla="*/ 0 h 375286"/>
                  <a:gd name="connsiteX1-23" fmla="*/ 3316767 w 3316767"/>
                  <a:gd name="connsiteY1-24" fmla="*/ 5010 h 375286"/>
                  <a:gd name="connsiteX2-25" fmla="*/ 3316767 w 3316767"/>
                  <a:gd name="connsiteY2-26" fmla="*/ 375285 h 375286"/>
                  <a:gd name="connsiteX3-27" fmla="*/ 1380482 w 3316767"/>
                  <a:gd name="connsiteY3-28" fmla="*/ 375285 h 375286"/>
                  <a:gd name="connsiteX4-29" fmla="*/ 1380481 w 3316767"/>
                  <a:gd name="connsiteY4-30" fmla="*/ 375286 h 375286"/>
                  <a:gd name="connsiteX5-31" fmla="*/ 0 w 3316767"/>
                  <a:gd name="connsiteY5-32" fmla="*/ 375286 h 375286"/>
                  <a:gd name="connsiteX6-33" fmla="*/ 163961 w 3316767"/>
                  <a:gd name="connsiteY6-34" fmla="*/ 216642 h 375286"/>
                  <a:gd name="connsiteX7-35" fmla="*/ 727771 w 3316767"/>
                  <a:gd name="connsiteY7-36" fmla="*/ 1 h 375286"/>
                  <a:gd name="connsiteX8-37" fmla="*/ 865984 w 3316767"/>
                  <a:gd name="connsiteY8-38" fmla="*/ 6155 h 375286"/>
                  <a:gd name="connsiteX9-39" fmla="*/ 872339 w 3316767"/>
                  <a:gd name="connsiteY9-40" fmla="*/ 7026 h 375286"/>
                  <a:gd name="connsiteX10-41" fmla="*/ 884285 w 3316767"/>
                  <a:gd name="connsiteY10-42" fmla="*/ 0 h 375286"/>
                  <a:gd name="connsiteX0-43" fmla="*/ 884285 w 3316767"/>
                  <a:gd name="connsiteY0-44" fmla="*/ 0 h 375286"/>
                  <a:gd name="connsiteX1-45" fmla="*/ 3316767 w 3316767"/>
                  <a:gd name="connsiteY1-46" fmla="*/ 5010 h 375286"/>
                  <a:gd name="connsiteX2-47" fmla="*/ 3316767 w 3316767"/>
                  <a:gd name="connsiteY2-48" fmla="*/ 375285 h 375286"/>
                  <a:gd name="connsiteX3-49" fmla="*/ 1380482 w 3316767"/>
                  <a:gd name="connsiteY3-50" fmla="*/ 375285 h 375286"/>
                  <a:gd name="connsiteX4-51" fmla="*/ 1380481 w 3316767"/>
                  <a:gd name="connsiteY4-52" fmla="*/ 375286 h 375286"/>
                  <a:gd name="connsiteX5-53" fmla="*/ 0 w 3316767"/>
                  <a:gd name="connsiteY5-54" fmla="*/ 375286 h 375286"/>
                  <a:gd name="connsiteX6-55" fmla="*/ 163961 w 3316767"/>
                  <a:gd name="connsiteY6-56" fmla="*/ 216642 h 375286"/>
                  <a:gd name="connsiteX7-57" fmla="*/ 727771 w 3316767"/>
                  <a:gd name="connsiteY7-58" fmla="*/ 1 h 375286"/>
                  <a:gd name="connsiteX8-59" fmla="*/ 865984 w 3316767"/>
                  <a:gd name="connsiteY8-60" fmla="*/ 6155 h 375286"/>
                  <a:gd name="connsiteX9-61" fmla="*/ 872339 w 3316767"/>
                  <a:gd name="connsiteY9-62" fmla="*/ 7026 h 375286"/>
                  <a:gd name="connsiteX10-63" fmla="*/ 884285 w 3316767"/>
                  <a:gd name="connsiteY10-64" fmla="*/ 0 h 3752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316767" h="375286">
                    <a:moveTo>
                      <a:pt x="884285" y="0"/>
                    </a:moveTo>
                    <a:lnTo>
                      <a:pt x="3316767" y="5010"/>
                    </a:lnTo>
                    <a:lnTo>
                      <a:pt x="3316767" y="375285"/>
                    </a:lnTo>
                    <a:lnTo>
                      <a:pt x="1380482" y="375285"/>
                    </a:lnTo>
                    <a:lnTo>
                      <a:pt x="1380481" y="375286"/>
                    </a:lnTo>
                    <a:lnTo>
                      <a:pt x="0" y="375286"/>
                    </a:lnTo>
                    <a:cubicBezTo>
                      <a:pt x="44418" y="324679"/>
                      <a:pt x="119543" y="267249"/>
                      <a:pt x="163961" y="216642"/>
                    </a:cubicBezTo>
                    <a:cubicBezTo>
                      <a:pt x="291955" y="114752"/>
                      <a:pt x="443704" y="1"/>
                      <a:pt x="727771" y="1"/>
                    </a:cubicBezTo>
                    <a:cubicBezTo>
                      <a:pt x="775116" y="1"/>
                      <a:pt x="821340" y="2120"/>
                      <a:pt x="865984" y="6155"/>
                    </a:cubicBezTo>
                    <a:lnTo>
                      <a:pt x="872339" y="7026"/>
                    </a:lnTo>
                    <a:lnTo>
                      <a:pt x="884285"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8694" tIns="49347" rIns="98694" bIns="49347" numCol="1" spcCol="0" rtlCol="0" fromWordArt="0" anchor="ctr" anchorCtr="0" forceAA="0" compatLnSpc="1">
                <a:noAutofit/>
              </a:bodyPr>
              <a:lstStyle/>
              <a:p>
                <a:endParaRPr lang="fr-FR" sz="1855">
                  <a:latin typeface="+mj-lt"/>
                </a:endParaRPr>
              </a:p>
            </p:txBody>
          </p:sp>
          <p:sp>
            <p:nvSpPr>
              <p:cNvPr id="62" name="Freeform: Shape 61"/>
              <p:cNvSpPr/>
              <p:nvPr/>
            </p:nvSpPr>
            <p:spPr>
              <a:xfrm>
                <a:off x="251312" y="0"/>
                <a:ext cx="3241705" cy="375286"/>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1705" h="375286">
                    <a:moveTo>
                      <a:pt x="809223" y="0"/>
                    </a:moveTo>
                    <a:lnTo>
                      <a:pt x="3241705" y="5010"/>
                    </a:lnTo>
                    <a:lnTo>
                      <a:pt x="3241705" y="375285"/>
                    </a:lnTo>
                    <a:lnTo>
                      <a:pt x="1305420" y="375285"/>
                    </a:lnTo>
                    <a:lnTo>
                      <a:pt x="1305419" y="375286"/>
                    </a:lnTo>
                    <a:lnTo>
                      <a:pt x="0" y="375286"/>
                    </a:lnTo>
                    <a:lnTo>
                      <a:pt x="133254" y="223466"/>
                    </a:lnTo>
                    <a:cubicBezTo>
                      <a:pt x="237364" y="114752"/>
                      <a:pt x="368642" y="1"/>
                      <a:pt x="652709" y="1"/>
                    </a:cubicBezTo>
                    <a:cubicBezTo>
                      <a:pt x="700054" y="1"/>
                      <a:pt x="746278" y="2120"/>
                      <a:pt x="790922" y="6155"/>
                    </a:cubicBezTo>
                    <a:lnTo>
                      <a:pt x="797277" y="7026"/>
                    </a:lnTo>
                    <a:close/>
                  </a:path>
                </a:pathLst>
              </a:custGeom>
              <a:solidFill>
                <a:srgbClr val="08456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8694" tIns="49347" rIns="98694" bIns="49347" numCol="1" spcCol="0" rtlCol="0" fromWordArt="0" anchor="ctr" anchorCtr="0" forceAA="0" compatLnSpc="1">
                <a:noAutofit/>
              </a:bodyPr>
              <a:lstStyle/>
              <a:p>
                <a:endParaRPr lang="fr-FR" sz="1855">
                  <a:latin typeface="+mj-lt"/>
                </a:endParaRPr>
              </a:p>
            </p:txBody>
          </p:sp>
        </p:grpSp>
        <p:sp>
          <p:nvSpPr>
            <p:cNvPr id="28" name="Rectangle 27"/>
            <p:cNvSpPr/>
            <p:nvPr/>
          </p:nvSpPr>
          <p:spPr>
            <a:xfrm>
              <a:off x="2424257" y="1138135"/>
              <a:ext cx="2914394" cy="32400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945" b="1" dirty="0">
                  <a:solidFill>
                    <a:schemeClr val="bg1"/>
                  </a:solidFill>
                  <a:latin typeface="+mj-lt"/>
                  <a:ea typeface="Open Sans" panose="020B0606030504020204" pitchFamily="34" charset="0"/>
                  <a:cs typeface="Open Sans" panose="020B0606030504020204" pitchFamily="34" charset="0"/>
                </a:rPr>
                <a:t>EDUCATION</a:t>
              </a:r>
              <a:endParaRPr lang="fr-FR" sz="1945" b="1" dirty="0">
                <a:solidFill>
                  <a:schemeClr val="bg1"/>
                </a:solidFill>
                <a:latin typeface="+mj-lt"/>
                <a:ea typeface="Open Sans" panose="020B0606030504020204" pitchFamily="34" charset="0"/>
                <a:cs typeface="Open Sans" panose="020B0606030504020204" pitchFamily="34" charset="0"/>
              </a:endParaRPr>
            </a:p>
          </p:txBody>
        </p:sp>
      </p:grpSp>
      <p:pic>
        <p:nvPicPr>
          <p:cNvPr id="7" name="Picture 6" descr="C:\Users\Mojiojo\Desktop\cv\bisola cv\mr ariyo.JPGmr ariyo"/>
          <p:cNvPicPr>
            <a:picLocks noChangeAspect="1"/>
          </p:cNvPicPr>
          <p:nvPr/>
        </p:nvPicPr>
        <p:blipFill rotWithShape="1">
          <a:blip r:embed="rId1"/>
          <a:srcRect/>
          <a:stretch>
            <a:fillRect/>
          </a:stretch>
        </p:blipFill>
        <p:spPr>
          <a:xfrm>
            <a:off x="402613" y="272266"/>
            <a:ext cx="1795145" cy="1795753"/>
          </a:xfrm>
          <a:prstGeom prst="ellipse">
            <a:avLst/>
          </a:prstGeom>
          <a:noFill/>
          <a:ln w="31750" cmpd="sng">
            <a:solidFill>
              <a:schemeClr val="bg1"/>
            </a:solidFill>
            <a:prstDash val="solid"/>
          </a:ln>
        </p:spPr>
      </p:pic>
      <p:sp>
        <p:nvSpPr>
          <p:cNvPr id="57" name="Rectangle 56"/>
          <p:cNvSpPr/>
          <p:nvPr/>
        </p:nvSpPr>
        <p:spPr>
          <a:xfrm>
            <a:off x="2613566" y="33043"/>
            <a:ext cx="4743805" cy="707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496" tIns="44748" rIns="89496" bIns="44748" numCol="1" spcCol="0" rtlCol="0" fromWordArt="0" anchor="ctr" anchorCtr="0" forceAA="0" compatLnSpc="1">
            <a:noAutofit/>
          </a:bodyPr>
          <a:lstStyle/>
          <a:p>
            <a:pPr>
              <a:lnSpc>
                <a:spcPct val="80000"/>
              </a:lnSpc>
            </a:pPr>
            <a:r>
              <a:rPr lang="en-GB" altLang="fr-FR" sz="3200" b="1" dirty="0">
                <a:solidFill>
                  <a:srgbClr val="43464F"/>
                </a:solidFill>
                <a:ea typeface="Open Sans" panose="020B0606030504020204" pitchFamily="34" charset="0"/>
                <a:cs typeface="Open Sans" panose="020B0606030504020204" pitchFamily="34" charset="0"/>
              </a:rPr>
              <a:t>DAUDA TAOFEEK ISHOLA</a:t>
            </a:r>
            <a:endParaRPr lang="en-GB" altLang="fr-FR" sz="3200" b="1" dirty="0">
              <a:solidFill>
                <a:srgbClr val="43464F"/>
              </a:solidFill>
              <a:ea typeface="Open Sans" panose="020B0606030504020204" pitchFamily="34" charset="0"/>
              <a:cs typeface="Open Sans" panose="020B0606030504020204" pitchFamily="34" charset="0"/>
            </a:endParaRPr>
          </a:p>
        </p:txBody>
      </p:sp>
      <p:sp>
        <p:nvSpPr>
          <p:cNvPr id="78" name="Text Box 5"/>
          <p:cNvSpPr txBox="1">
            <a:spLocks noChangeArrowheads="1"/>
          </p:cNvSpPr>
          <p:nvPr/>
        </p:nvSpPr>
        <p:spPr bwMode="auto">
          <a:xfrm>
            <a:off x="2633345" y="661132"/>
            <a:ext cx="4650740" cy="1419860"/>
          </a:xfrm>
          <a:prstGeom prst="rect">
            <a:avLst/>
          </a:prstGeom>
          <a:noFill/>
          <a:ln>
            <a:noFill/>
          </a:ln>
        </p:spPr>
        <p:txBody>
          <a:bodyPr vert="horz" wrap="square" lIns="89496" tIns="44748" rIns="89496" bIns="44748" numCol="1" anchor="t" anchorCtr="0" compatLnSpc="1">
            <a:spAutoFit/>
          </a:bodyPr>
          <a:lstStyle/>
          <a:p>
            <a:pPr algn="just">
              <a:spcAft>
                <a:spcPts val="650"/>
              </a:spcAft>
            </a:pPr>
            <a:r>
              <a:rPr lang="fr-FR" sz="1510" b="1" dirty="0">
                <a:solidFill>
                  <a:srgbClr val="08456C"/>
                </a:solidFill>
                <a:ea typeface="Open Sans" panose="020B0606030504020204" pitchFamily="34" charset="0"/>
                <a:cs typeface="Open Sans" panose="020B0606030504020204" pitchFamily="34" charset="0"/>
              </a:rPr>
              <a:t>SUMMARY</a:t>
            </a:r>
            <a:endParaRPr lang="en-US" sz="1510" b="1" dirty="0">
              <a:solidFill>
                <a:srgbClr val="08456C"/>
              </a:solidFill>
              <a:ea typeface="Open Sans" panose="020B0606030504020204" pitchFamily="34" charset="0"/>
              <a:cs typeface="Open Sans" panose="020B0606030504020204" pitchFamily="34" charset="0"/>
            </a:endParaRPr>
          </a:p>
          <a:p>
            <a:pPr algn="just"/>
            <a:r>
              <a:rPr lang="en-US" sz="1100" dirty="0">
                <a:solidFill>
                  <a:schemeClr val="tx1"/>
                </a:solidFill>
                <a:ea typeface="Open Sans" panose="020B0606030504020204" pitchFamily="34" charset="0"/>
                <a:cs typeface="Open Sans" panose="020B0606030504020204" pitchFamily="34" charset="0"/>
              </a:rPr>
              <a:t>Highly experienced Painter who has spent over 15 years in the house-painting industry. </a:t>
            </a:r>
            <a:r>
              <a:rPr lang="en-GB" altLang="en-US" sz="1100" dirty="0">
                <a:solidFill>
                  <a:schemeClr val="tx1"/>
                </a:solidFill>
                <a:ea typeface="Open Sans" panose="020B0606030504020204" pitchFamily="34" charset="0"/>
                <a:cs typeface="Open Sans" panose="020B0606030504020204" pitchFamily="34" charset="0"/>
              </a:rPr>
              <a:t>Detailed-oriented and motivated painter skilled at performing various painting tasks, maintaing professional tools and equipments. Offers great communication skills, strong attention to accuracy, and determination to finish all assignment in timely manner. </a:t>
            </a:r>
            <a:r>
              <a:rPr lang="en-US" sz="1100" dirty="0">
                <a:solidFill>
                  <a:schemeClr val="tx1"/>
                </a:solidFill>
                <a:ea typeface="Open Sans" panose="020B0606030504020204" pitchFamily="34" charset="0"/>
                <a:cs typeface="Open Sans" panose="020B0606030504020204" pitchFamily="34" charset="0"/>
              </a:rPr>
              <a:t>A</a:t>
            </a:r>
            <a:r>
              <a:rPr lang="en-GB" altLang="en-US" sz="1100" dirty="0">
                <a:solidFill>
                  <a:schemeClr val="tx1"/>
                </a:solidFill>
                <a:ea typeface="Open Sans" panose="020B0606030504020204" pitchFamily="34" charset="0"/>
                <a:cs typeface="Open Sans" panose="020B0606030504020204" pitchFamily="34" charset="0"/>
              </a:rPr>
              <a:t> </a:t>
            </a:r>
            <a:r>
              <a:rPr lang="en-US" sz="1100" dirty="0">
                <a:solidFill>
                  <a:schemeClr val="tx1"/>
                </a:solidFill>
                <a:ea typeface="Open Sans" panose="020B0606030504020204" pitchFamily="34" charset="0"/>
                <a:cs typeface="Open Sans" panose="020B0606030504020204" pitchFamily="34" charset="0"/>
              </a:rPr>
              <a:t>perfectionist with an extensive portfolio and a strong drive to ensure customer satisfaction</a:t>
            </a:r>
            <a:endParaRPr lang="en-US" sz="1100" dirty="0">
              <a:solidFill>
                <a:schemeClr val="tx1"/>
              </a:solidFill>
              <a:ea typeface="Open Sans" panose="020B0606030504020204" pitchFamily="34" charset="0"/>
              <a:cs typeface="Open Sans" panose="020B0606030504020204" pitchFamily="34" charset="0"/>
            </a:endParaRPr>
          </a:p>
        </p:txBody>
      </p:sp>
      <p:sp>
        <p:nvSpPr>
          <p:cNvPr id="79" name="Subtitle 2"/>
          <p:cNvSpPr/>
          <p:nvPr/>
        </p:nvSpPr>
        <p:spPr>
          <a:xfrm>
            <a:off x="2585720" y="2661918"/>
            <a:ext cx="4625340" cy="6271890"/>
          </a:xfrm>
          <a:prstGeom prst="rect">
            <a:avLst/>
          </a:prstGeom>
          <a:noFill/>
          <a:ln cap="flat">
            <a:noFill/>
            <a:prstDash val="solid"/>
          </a:ln>
        </p:spPr>
        <p:txBody>
          <a:bodyPr vert="horz" wrap="square" lIns="116567" tIns="44748" rIns="89496" bIns="0" anchor="t" anchorCtr="0" compatLnSpc="0">
            <a:spAutoFit/>
          </a:bodyPr>
          <a:lstStyle/>
          <a:p>
            <a:r>
              <a:rPr lang="en-GB" altLang="en-US" sz="1295" b="1" dirty="0">
                <a:ea typeface="Open Sans" panose="020B0606030504020204" pitchFamily="34" charset="0"/>
                <a:cs typeface="Open Sans" panose="020B0606030504020204" pitchFamily="34" charset="0"/>
              </a:rPr>
              <a:t>Professional Painter, Artist</a:t>
            </a:r>
            <a:r>
              <a:rPr lang="en-US" sz="1295" b="1" dirty="0">
                <a:ea typeface="Open Sans" panose="020B0606030504020204" pitchFamily="34" charset="0"/>
                <a:cs typeface="Open Sans" panose="020B0606030504020204" pitchFamily="34" charset="0"/>
              </a:rPr>
              <a:t> </a:t>
            </a:r>
            <a:r>
              <a:rPr lang="en-US" sz="1295" dirty="0">
                <a:ea typeface="Open Sans" panose="020B0606030504020204" pitchFamily="34" charset="0"/>
                <a:cs typeface="Open Sans" panose="020B0606030504020204" pitchFamily="34" charset="0"/>
              </a:rPr>
              <a:t>| Jan 20</a:t>
            </a:r>
            <a:r>
              <a:rPr lang="en-GB" altLang="en-US" sz="1295" dirty="0">
                <a:ea typeface="Open Sans" panose="020B0606030504020204" pitchFamily="34" charset="0"/>
                <a:cs typeface="Open Sans" panose="020B0606030504020204" pitchFamily="34" charset="0"/>
              </a:rPr>
              <a:t>15</a:t>
            </a:r>
            <a:r>
              <a:rPr lang="en-US" sz="1295" dirty="0">
                <a:ea typeface="Open Sans" panose="020B0606030504020204" pitchFamily="34" charset="0"/>
                <a:cs typeface="Open Sans" panose="020B0606030504020204" pitchFamily="34" charset="0"/>
              </a:rPr>
              <a:t> </a:t>
            </a:r>
            <a:r>
              <a:rPr lang="en-GB" altLang="en-US" sz="1295" dirty="0">
                <a:ea typeface="Open Sans" panose="020B0606030504020204" pitchFamily="34" charset="0"/>
                <a:cs typeface="Open Sans" panose="020B0606030504020204" pitchFamily="34" charset="0"/>
              </a:rPr>
              <a:t>-</a:t>
            </a:r>
            <a:r>
              <a:rPr lang="en-US" sz="1295" dirty="0">
                <a:ea typeface="Open Sans" panose="020B0606030504020204" pitchFamily="34" charset="0"/>
                <a:cs typeface="Open Sans" panose="020B0606030504020204" pitchFamily="34" charset="0"/>
              </a:rPr>
              <a:t> </a:t>
            </a:r>
            <a:r>
              <a:rPr lang="en-GB" altLang="en-US" sz="1295" dirty="0">
                <a:ea typeface="Open Sans" panose="020B0606030504020204" pitchFamily="34" charset="0"/>
                <a:cs typeface="Open Sans" panose="020B0606030504020204" pitchFamily="34" charset="0"/>
              </a:rPr>
              <a:t>Present</a:t>
            </a:r>
            <a:endParaRPr lang="fr-FR" sz="1295" dirty="0">
              <a:ea typeface="Open Sans" panose="020B0606030504020204" pitchFamily="34" charset="0"/>
              <a:cs typeface="Open Sans" panose="020B0606030504020204" pitchFamily="34" charset="0"/>
            </a:endParaRPr>
          </a:p>
          <a:p>
            <a:r>
              <a:rPr lang="en-GB" altLang="en-US" sz="1295" b="1" dirty="0" err="1">
                <a:ea typeface="Open Sans" panose="020B0606030504020204" pitchFamily="34" charset="0"/>
                <a:cs typeface="Open Sans" panose="020B0606030504020204" pitchFamily="34" charset="0"/>
              </a:rPr>
              <a:t>TipTop</a:t>
            </a:r>
            <a:r>
              <a:rPr lang="en-GB" altLang="en-US" sz="1295" b="1" dirty="0">
                <a:ea typeface="Open Sans" panose="020B0606030504020204" pitchFamily="34" charset="0"/>
                <a:cs typeface="Open Sans" panose="020B0606030504020204" pitchFamily="34" charset="0"/>
              </a:rPr>
              <a:t> Art and Design</a:t>
            </a:r>
            <a:r>
              <a:rPr lang="en-US" sz="1295" dirty="0">
                <a:ea typeface="Open Sans" panose="020B0606030504020204" pitchFamily="34" charset="0"/>
                <a:cs typeface="Open Sans" panose="020B0606030504020204" pitchFamily="34" charset="0"/>
              </a:rPr>
              <a:t>, </a:t>
            </a:r>
            <a:r>
              <a:rPr lang="en-GB" altLang="en-US" sz="1295" dirty="0">
                <a:ea typeface="Open Sans" panose="020B0606030504020204" pitchFamily="34" charset="0"/>
                <a:cs typeface="Open Sans" panose="020B0606030504020204" pitchFamily="34" charset="0"/>
              </a:rPr>
              <a:t>Ibadan</a:t>
            </a:r>
            <a:endParaRPr lang="en-US" sz="1295"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Prepare interior surfaces for painting by washing and patching</a:t>
            </a:r>
            <a:r>
              <a:rPr lang="en-GB" altLang="en-US" sz="1100" dirty="0">
                <a:ea typeface="Open Sans" panose="020B0606030504020204" pitchFamily="34" charset="0"/>
                <a:cs typeface="Open Sans" panose="020B0606030504020204" pitchFamily="34" charset="0"/>
              </a:rPr>
              <a:t> </a:t>
            </a:r>
            <a:r>
              <a:rPr lang="en-US" sz="1100" dirty="0">
                <a:ea typeface="Open Sans" panose="020B0606030504020204" pitchFamily="34" charset="0"/>
                <a:cs typeface="Open Sans" panose="020B0606030504020204" pitchFamily="34" charset="0"/>
              </a:rPr>
              <a:t>small imperfections</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Prepare exterior surfaces by power washing, soda blasting, and</a:t>
            </a:r>
            <a:r>
              <a:rPr lang="en-GB" altLang="en-US" sz="1100" dirty="0">
                <a:ea typeface="Open Sans" panose="020B0606030504020204" pitchFamily="34" charset="0"/>
                <a:cs typeface="Open Sans" panose="020B0606030504020204" pitchFamily="34" charset="0"/>
              </a:rPr>
              <a:t> </a:t>
            </a:r>
            <a:r>
              <a:rPr lang="en-US" sz="1100" dirty="0">
                <a:ea typeface="Open Sans" panose="020B0606030504020204" pitchFamily="34" charset="0"/>
                <a:cs typeface="Open Sans" panose="020B0606030504020204" pitchFamily="34" charset="0"/>
              </a:rPr>
              <a:t>repairing structural defects</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Determine the correct type of paint according to the surface</a:t>
            </a:r>
            <a:r>
              <a:rPr lang="en-GB" altLang="en-US" sz="1100" dirty="0">
                <a:ea typeface="Open Sans" panose="020B0606030504020204" pitchFamily="34" charset="0"/>
                <a:cs typeface="Open Sans" panose="020B0606030504020204" pitchFamily="34" charset="0"/>
              </a:rPr>
              <a:t> </a:t>
            </a:r>
            <a:r>
              <a:rPr lang="en-US" sz="1100" dirty="0">
                <a:ea typeface="Open Sans" panose="020B0606030504020204" pitchFamily="34" charset="0"/>
                <a:cs typeface="Open Sans" panose="020B0606030504020204" pitchFamily="34" charset="0"/>
              </a:rPr>
              <a:t>type and weather conditions</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Manage a team of painters or work independently to achieve a</a:t>
            </a:r>
            <a:r>
              <a:rPr lang="en-GB" altLang="en-US" sz="1100" dirty="0">
                <a:ea typeface="Open Sans" panose="020B0606030504020204" pitchFamily="34" charset="0"/>
                <a:cs typeface="Open Sans" panose="020B0606030504020204" pitchFamily="34" charset="0"/>
              </a:rPr>
              <a:t> </a:t>
            </a:r>
            <a:r>
              <a:rPr lang="en-US" sz="1100" dirty="0">
                <a:ea typeface="Open Sans" panose="020B0606030504020204" pitchFamily="34" charset="0"/>
                <a:cs typeface="Open Sans" panose="020B0606030504020204" pitchFamily="34" charset="0"/>
              </a:rPr>
              <a:t>completed job in a timely manner</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Visit potential customers and give estimates for the job</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GB" altLang="en-US" sz="1100" dirty="0">
                <a:ea typeface="Open Sans" panose="020B0606030504020204" pitchFamily="34" charset="0"/>
                <a:cs typeface="Open Sans" panose="020B0606030504020204" pitchFamily="34" charset="0"/>
              </a:rPr>
              <a:t>Mix and match paint; recommend blending, harmonizing, and contrasting colours</a:t>
            </a:r>
            <a:endParaRPr lang="en-GB" alt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GB" altLang="en-US" sz="1100" dirty="0">
                <a:ea typeface="Open Sans" panose="020B0606030504020204" pitchFamily="34" charset="0"/>
                <a:cs typeface="Open Sans" panose="020B0606030504020204" pitchFamily="34" charset="0"/>
              </a:rPr>
              <a:t>Apply paint and affix wallpaper as needed</a:t>
            </a:r>
            <a:endParaRPr lang="en-GB" alt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GB" altLang="en-US" sz="1100" dirty="0">
                <a:ea typeface="Open Sans" panose="020B0606030504020204" pitchFamily="34" charset="0"/>
                <a:cs typeface="Open Sans" panose="020B0606030504020204" pitchFamily="34" charset="0"/>
              </a:rPr>
              <a:t>Provides prepping, painting and cleaning training to several apprentices</a:t>
            </a:r>
            <a:endParaRPr lang="en-GB" altLang="en-US" sz="1100" dirty="0">
              <a:ea typeface="Open Sans" panose="020B0606030504020204" pitchFamily="34" charset="0"/>
              <a:cs typeface="Open Sans" panose="020B0606030504020204" pitchFamily="34" charset="0"/>
            </a:endParaRPr>
          </a:p>
          <a:p>
            <a:pPr marL="177165" indent="0">
              <a:buFont typeface="Wingdings" panose="05000000000000000000" pitchFamily="2" charset="2"/>
              <a:buNone/>
            </a:pPr>
            <a:endParaRPr lang="en-GB" altLang="en-US" sz="1100" dirty="0">
              <a:ea typeface="Open Sans" panose="020B0606030504020204" pitchFamily="34" charset="0"/>
              <a:cs typeface="Open Sans" panose="020B0606030504020204" pitchFamily="34" charset="0"/>
            </a:endParaRPr>
          </a:p>
          <a:p>
            <a:r>
              <a:rPr lang="en-GB" altLang="en-US" sz="1295" b="1" dirty="0">
                <a:ea typeface="Open Sans" panose="020B0606030504020204" pitchFamily="34" charset="0"/>
                <a:cs typeface="Open Sans" panose="020B0606030504020204" pitchFamily="34" charset="0"/>
              </a:rPr>
              <a:t>Painter, </a:t>
            </a:r>
            <a:r>
              <a:rPr lang="en-US" sz="1295" b="1" dirty="0">
                <a:ea typeface="Open Sans" panose="020B0606030504020204" pitchFamily="34" charset="0"/>
                <a:cs typeface="Open Sans" panose="020B0606030504020204" pitchFamily="34" charset="0"/>
              </a:rPr>
              <a:t>Creative designer </a:t>
            </a:r>
            <a:r>
              <a:rPr lang="en-US" sz="1295" dirty="0">
                <a:ea typeface="Open Sans" panose="020B0606030504020204" pitchFamily="34" charset="0"/>
                <a:cs typeface="Open Sans" panose="020B0606030504020204" pitchFamily="34" charset="0"/>
              </a:rPr>
              <a:t>| Jan 20</a:t>
            </a:r>
            <a:r>
              <a:rPr lang="en-GB" sz="1295" dirty="0">
                <a:ea typeface="Open Sans" panose="020B0606030504020204" pitchFamily="34" charset="0"/>
                <a:cs typeface="Open Sans" panose="020B0606030504020204" pitchFamily="34" charset="0"/>
              </a:rPr>
              <a:t>12</a:t>
            </a:r>
            <a:r>
              <a:rPr lang="en-US" sz="1295" dirty="0">
                <a:ea typeface="Open Sans" panose="020B0606030504020204" pitchFamily="34" charset="0"/>
                <a:cs typeface="Open Sans" panose="020B0606030504020204" pitchFamily="34" charset="0"/>
              </a:rPr>
              <a:t> </a:t>
            </a:r>
            <a:r>
              <a:rPr lang="en-GB" altLang="en-US" sz="1295" dirty="0">
                <a:ea typeface="Open Sans" panose="020B0606030504020204" pitchFamily="34" charset="0"/>
                <a:cs typeface="Open Sans" panose="020B0606030504020204" pitchFamily="34" charset="0"/>
              </a:rPr>
              <a:t>-</a:t>
            </a:r>
            <a:r>
              <a:rPr lang="en-US" sz="1295" dirty="0">
                <a:ea typeface="Open Sans" panose="020B0606030504020204" pitchFamily="34" charset="0"/>
                <a:cs typeface="Open Sans" panose="020B0606030504020204" pitchFamily="34" charset="0"/>
              </a:rPr>
              <a:t> Dec 20</a:t>
            </a:r>
            <a:r>
              <a:rPr lang="en-GB" altLang="en-US" sz="1295" dirty="0">
                <a:ea typeface="Open Sans" panose="020B0606030504020204" pitchFamily="34" charset="0"/>
                <a:cs typeface="Open Sans" panose="020B0606030504020204" pitchFamily="34" charset="0"/>
              </a:rPr>
              <a:t>15</a:t>
            </a:r>
            <a:endParaRPr lang="fr-FR" sz="1295" dirty="0">
              <a:ea typeface="Open Sans" panose="020B0606030504020204" pitchFamily="34" charset="0"/>
              <a:cs typeface="Open Sans" panose="020B0606030504020204" pitchFamily="34" charset="0"/>
            </a:endParaRPr>
          </a:p>
          <a:p>
            <a:r>
              <a:rPr lang="en-GB" altLang="en-US" sz="1295" b="1" dirty="0">
                <a:ea typeface="Open Sans" panose="020B0606030504020204" pitchFamily="34" charset="0"/>
                <a:cs typeface="Open Sans" panose="020B0606030504020204" pitchFamily="34" charset="0"/>
              </a:rPr>
              <a:t>Visual </a:t>
            </a:r>
            <a:r>
              <a:rPr lang="en-GB" altLang="en-US" sz="1295" b="1" dirty="0" err="1">
                <a:ea typeface="Open Sans" panose="020B0606030504020204" pitchFamily="34" charset="0"/>
                <a:cs typeface="Open Sans" panose="020B0606030504020204" pitchFamily="34" charset="0"/>
              </a:rPr>
              <a:t>Artquake</a:t>
            </a:r>
            <a:r>
              <a:rPr lang="en-GB" altLang="en-US" sz="1295" b="1" dirty="0">
                <a:ea typeface="Open Sans" panose="020B0606030504020204" pitchFamily="34" charset="0"/>
                <a:cs typeface="Open Sans" panose="020B0606030504020204" pitchFamily="34" charset="0"/>
              </a:rPr>
              <a:t> Gallery</a:t>
            </a:r>
            <a:r>
              <a:rPr lang="en-US" sz="1295" dirty="0">
                <a:ea typeface="Open Sans" panose="020B0606030504020204" pitchFamily="34" charset="0"/>
                <a:cs typeface="Open Sans" panose="020B0606030504020204" pitchFamily="34" charset="0"/>
              </a:rPr>
              <a:t>, </a:t>
            </a:r>
            <a:r>
              <a:rPr lang="en-GB" altLang="en-US" sz="1295" dirty="0">
                <a:ea typeface="Open Sans" panose="020B0606030504020204" pitchFamily="34" charset="0"/>
                <a:cs typeface="Open Sans" panose="020B0606030504020204" pitchFamily="34" charset="0"/>
              </a:rPr>
              <a:t>Ibadan</a:t>
            </a:r>
            <a:endParaRPr lang="en-US" sz="1295"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Worked sprayers to paint lines, signs, and symbols on concrete</a:t>
            </a:r>
            <a:r>
              <a:rPr lang="en-GB" altLang="en-US" sz="1100" dirty="0">
                <a:ea typeface="Open Sans" panose="020B0606030504020204" pitchFamily="34" charset="0"/>
                <a:cs typeface="Open Sans" panose="020B0606030504020204" pitchFamily="34" charset="0"/>
              </a:rPr>
              <a:t> </a:t>
            </a:r>
            <a:r>
              <a:rPr lang="en-US" sz="1100" dirty="0">
                <a:ea typeface="Open Sans" panose="020B0606030504020204" pitchFamily="34" charset="0"/>
                <a:cs typeface="Open Sans" panose="020B0606030504020204" pitchFamily="34" charset="0"/>
              </a:rPr>
              <a:t>and asphalt</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Applied paint to structures, such as bridges, medians, ramps,</a:t>
            </a:r>
            <a:r>
              <a:rPr lang="en-GB" altLang="en-US" sz="1100" dirty="0">
                <a:ea typeface="Open Sans" panose="020B0606030504020204" pitchFamily="34" charset="0"/>
                <a:cs typeface="Open Sans" panose="020B0606030504020204" pitchFamily="34" charset="0"/>
              </a:rPr>
              <a:t> </a:t>
            </a:r>
            <a:r>
              <a:rPr lang="en-US" sz="1100" dirty="0">
                <a:ea typeface="Open Sans" panose="020B0606030504020204" pitchFamily="34" charset="0"/>
                <a:cs typeface="Open Sans" panose="020B0606030504020204" pitchFamily="34" charset="0"/>
              </a:rPr>
              <a:t>etc.</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Removed unwanted markings from structures and repainted</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Completely cleaned worksites and stored materials and supplies</a:t>
            </a:r>
            <a:r>
              <a:rPr lang="en-GB" altLang="en-US" sz="1100" dirty="0">
                <a:ea typeface="Open Sans" panose="020B0606030504020204" pitchFamily="34" charset="0"/>
                <a:cs typeface="Open Sans" panose="020B0606030504020204" pitchFamily="34" charset="0"/>
              </a:rPr>
              <a:t> </a:t>
            </a:r>
            <a:r>
              <a:rPr lang="en-US" sz="1100" dirty="0">
                <a:ea typeface="Open Sans" panose="020B0606030504020204" pitchFamily="34" charset="0"/>
                <a:cs typeface="Open Sans" panose="020B0606030504020204" pitchFamily="34" charset="0"/>
              </a:rPr>
              <a:t>appropriately</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GB" altLang="en-US" sz="1100" dirty="0">
                <a:ea typeface="Open Sans" panose="020B0606030504020204" pitchFamily="34" charset="0"/>
                <a:cs typeface="Open Sans" panose="020B0606030504020204" pitchFamily="34" charset="0"/>
              </a:rPr>
              <a:t>Responsible for Painting various interior and exterior of structures such as houses, company, estate etc.</a:t>
            </a:r>
            <a:endParaRPr lang="en-GB" alt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endParaRPr lang="fr-FR" sz="1200" b="1" dirty="0">
              <a:ea typeface="Open Sans" panose="020B0606030504020204" pitchFamily="34" charset="0"/>
              <a:cs typeface="Open Sans" panose="020B0606030504020204" pitchFamily="34" charset="0"/>
            </a:endParaRPr>
          </a:p>
          <a:p>
            <a:r>
              <a:rPr lang="en-GB" altLang="en-US" sz="1295" b="1" dirty="0">
                <a:ea typeface="Open Sans" panose="020B0606030504020204" pitchFamily="34" charset="0"/>
                <a:cs typeface="Open Sans" panose="020B0606030504020204" pitchFamily="34" charset="0"/>
              </a:rPr>
              <a:t>Interior and exterior painter</a:t>
            </a:r>
            <a:r>
              <a:rPr lang="en-US" sz="1295" b="1" dirty="0">
                <a:ea typeface="Open Sans" panose="020B0606030504020204" pitchFamily="34" charset="0"/>
                <a:cs typeface="Open Sans" panose="020B0606030504020204" pitchFamily="34" charset="0"/>
              </a:rPr>
              <a:t> </a:t>
            </a:r>
            <a:r>
              <a:rPr lang="en-US" sz="1295" dirty="0">
                <a:ea typeface="Open Sans" panose="020B0606030504020204" pitchFamily="34" charset="0"/>
                <a:cs typeface="Open Sans" panose="020B0606030504020204" pitchFamily="34" charset="0"/>
              </a:rPr>
              <a:t>| Jan 2</a:t>
            </a:r>
            <a:r>
              <a:rPr lang="en-GB" altLang="en-US" sz="1295" dirty="0">
                <a:ea typeface="Open Sans" panose="020B0606030504020204" pitchFamily="34" charset="0"/>
                <a:cs typeface="Open Sans" panose="020B0606030504020204" pitchFamily="34" charset="0"/>
              </a:rPr>
              <a:t>007</a:t>
            </a:r>
            <a:r>
              <a:rPr lang="en-US" sz="1295" dirty="0">
                <a:ea typeface="Open Sans" panose="020B0606030504020204" pitchFamily="34" charset="0"/>
                <a:cs typeface="Open Sans" panose="020B0606030504020204" pitchFamily="34" charset="0"/>
              </a:rPr>
              <a:t> </a:t>
            </a:r>
            <a:r>
              <a:rPr lang="en-GB" altLang="en-US" sz="1295" dirty="0">
                <a:ea typeface="Open Sans" panose="020B0606030504020204" pitchFamily="34" charset="0"/>
                <a:cs typeface="Open Sans" panose="020B0606030504020204" pitchFamily="34" charset="0"/>
              </a:rPr>
              <a:t>-</a:t>
            </a:r>
            <a:r>
              <a:rPr lang="en-US" sz="1295" dirty="0">
                <a:ea typeface="Open Sans" panose="020B0606030504020204" pitchFamily="34" charset="0"/>
                <a:cs typeface="Open Sans" panose="020B0606030504020204" pitchFamily="34" charset="0"/>
              </a:rPr>
              <a:t> Dec 20</a:t>
            </a:r>
            <a:r>
              <a:rPr lang="en-GB" sz="1295" dirty="0">
                <a:ea typeface="Open Sans" panose="020B0606030504020204" pitchFamily="34" charset="0"/>
                <a:cs typeface="Open Sans" panose="020B0606030504020204" pitchFamily="34" charset="0"/>
              </a:rPr>
              <a:t>12</a:t>
            </a:r>
            <a:endParaRPr lang="fr-FR" sz="1295" dirty="0">
              <a:ea typeface="Open Sans" panose="020B0606030504020204" pitchFamily="34" charset="0"/>
              <a:cs typeface="Open Sans" panose="020B0606030504020204" pitchFamily="34" charset="0"/>
            </a:endParaRPr>
          </a:p>
          <a:p>
            <a:r>
              <a:rPr lang="en-GB" altLang="en-US" sz="1295" b="1" dirty="0" err="1">
                <a:ea typeface="Open Sans" panose="020B0606030504020204" pitchFamily="34" charset="0"/>
                <a:cs typeface="Open Sans" panose="020B0606030504020204" pitchFamily="34" charset="0"/>
              </a:rPr>
              <a:t>Femfat</a:t>
            </a:r>
            <a:r>
              <a:rPr lang="en-GB" altLang="en-US" sz="1295" b="1" dirty="0">
                <a:ea typeface="Open Sans" panose="020B0606030504020204" pitchFamily="34" charset="0"/>
                <a:cs typeface="Open Sans" panose="020B0606030504020204" pitchFamily="34" charset="0"/>
              </a:rPr>
              <a:t> (NIG) Enterprises</a:t>
            </a:r>
            <a:r>
              <a:rPr lang="en-US" sz="1295" dirty="0">
                <a:ea typeface="Open Sans" panose="020B0606030504020204" pitchFamily="34" charset="0"/>
                <a:cs typeface="Open Sans" panose="020B0606030504020204" pitchFamily="34" charset="0"/>
              </a:rPr>
              <a:t>, </a:t>
            </a:r>
            <a:r>
              <a:rPr lang="en-GB" altLang="en-US" sz="1295" dirty="0">
                <a:ea typeface="Open Sans" panose="020B0606030504020204" pitchFamily="34" charset="0"/>
                <a:cs typeface="Open Sans" panose="020B0606030504020204" pitchFamily="34" charset="0"/>
              </a:rPr>
              <a:t>Ibadan</a:t>
            </a:r>
            <a:endParaRPr lang="en-US" sz="1295"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US" sz="1100" dirty="0">
                <a:ea typeface="Open Sans" panose="020B0606030504020204" pitchFamily="34" charset="0"/>
                <a:cs typeface="Open Sans" panose="020B0606030504020204" pitchFamily="34" charset="0"/>
              </a:rPr>
              <a:t>Ensured that all portions of home not being painted were properly coveredLorem Ipsum is simply dummy text Ipsum is simply dummy</a:t>
            </a:r>
            <a:endParaRPr 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GB" altLang="en-US" sz="1100" dirty="0">
                <a:ea typeface="Open Sans" panose="020B0606030504020204" pitchFamily="34" charset="0"/>
                <a:cs typeface="Open Sans" panose="020B0606030504020204" pitchFamily="34" charset="0"/>
              </a:rPr>
              <a:t>Provided minor repairs to wall surface when necessary before commencing painting</a:t>
            </a:r>
            <a:endParaRPr lang="en-GB" altLang="en-US" sz="1100" dirty="0">
              <a:ea typeface="Open Sans" panose="020B0606030504020204" pitchFamily="34" charset="0"/>
              <a:cs typeface="Open Sans" panose="020B0606030504020204" pitchFamily="34" charset="0"/>
            </a:endParaRPr>
          </a:p>
          <a:p>
            <a:pPr marL="361950" indent="-184785">
              <a:buFont typeface="Wingdings" panose="05000000000000000000" pitchFamily="2" charset="2"/>
              <a:buChar char="§"/>
            </a:pPr>
            <a:r>
              <a:rPr lang="en-GB" altLang="en-US" sz="1100" dirty="0">
                <a:ea typeface="Open Sans" panose="020B0606030504020204" pitchFamily="34" charset="0"/>
                <a:cs typeface="Open Sans" panose="020B0606030504020204" pitchFamily="34" charset="0"/>
                <a:sym typeface="+mn-ea"/>
              </a:rPr>
              <a:t>Painted various interior and exterior of structures </a:t>
            </a:r>
            <a:endParaRPr lang="fr-FR" sz="1100" dirty="0">
              <a:ea typeface="Open Sans" panose="020B0606030504020204" pitchFamily="34" charset="0"/>
              <a:cs typeface="Open Sans" panose="020B0606030504020204" pitchFamily="34" charset="0"/>
            </a:endParaRPr>
          </a:p>
        </p:txBody>
      </p:sp>
      <p:sp>
        <p:nvSpPr>
          <p:cNvPr id="80" name="Subtitle 2"/>
          <p:cNvSpPr/>
          <p:nvPr/>
        </p:nvSpPr>
        <p:spPr>
          <a:xfrm>
            <a:off x="2589496" y="9422197"/>
            <a:ext cx="4621069" cy="1104109"/>
          </a:xfrm>
          <a:prstGeom prst="rect">
            <a:avLst/>
          </a:prstGeom>
          <a:noFill/>
          <a:ln cap="flat">
            <a:noFill/>
            <a:prstDash val="solid"/>
          </a:ln>
        </p:spPr>
        <p:txBody>
          <a:bodyPr vert="horz" wrap="square" lIns="89496" tIns="44748" rIns="89496" bIns="44748" anchor="t" anchorCtr="0" compatLnSpc="0">
            <a:spAutoFit/>
          </a:bodyPr>
          <a:lstStyle/>
          <a:p>
            <a:r>
              <a:rPr lang="en-GB" altLang="en-US" sz="1295" b="1" dirty="0">
                <a:ea typeface="Open Sans" panose="020B0606030504020204" pitchFamily="34" charset="0"/>
                <a:cs typeface="Open Sans" panose="020B0606030504020204" pitchFamily="34" charset="0"/>
              </a:rPr>
              <a:t>High School Testimonial</a:t>
            </a:r>
            <a:r>
              <a:rPr lang="en-US" sz="1295" b="1" dirty="0">
                <a:ea typeface="Open Sans" panose="020B0606030504020204" pitchFamily="34" charset="0"/>
                <a:cs typeface="Open Sans" panose="020B0606030504020204" pitchFamily="34" charset="0"/>
              </a:rPr>
              <a:t> </a:t>
            </a:r>
            <a:r>
              <a:rPr lang="en-US" sz="1295" dirty="0">
                <a:ea typeface="Open Sans" panose="020B0606030504020204" pitchFamily="34" charset="0"/>
                <a:cs typeface="Open Sans" panose="020B0606030504020204" pitchFamily="34" charset="0"/>
              </a:rPr>
              <a:t>| 20</a:t>
            </a:r>
            <a:r>
              <a:rPr lang="en-GB" altLang="en-US" sz="1295" dirty="0">
                <a:ea typeface="Open Sans" panose="020B0606030504020204" pitchFamily="34" charset="0"/>
                <a:cs typeface="Open Sans" panose="020B0606030504020204" pitchFamily="34" charset="0"/>
              </a:rPr>
              <a:t>09</a:t>
            </a:r>
            <a:endParaRPr lang="fr-FR" sz="1295" dirty="0">
              <a:ea typeface="Open Sans" panose="020B0606030504020204" pitchFamily="34" charset="0"/>
              <a:cs typeface="Open Sans" panose="020B0606030504020204" pitchFamily="34" charset="0"/>
            </a:endParaRPr>
          </a:p>
          <a:p>
            <a:r>
              <a:rPr lang="en-GB" altLang="en-US" sz="1295" dirty="0">
                <a:ea typeface="Open Sans" panose="020B0606030504020204" pitchFamily="34" charset="0"/>
                <a:cs typeface="Open Sans" panose="020B0606030504020204" pitchFamily="34" charset="0"/>
              </a:rPr>
              <a:t>Durbar Senior Grammar School</a:t>
            </a:r>
            <a:endParaRPr lang="en-US" altLang="en-US" sz="1295" dirty="0">
              <a:ea typeface="Open Sans" panose="020B0606030504020204" pitchFamily="34" charset="0"/>
              <a:cs typeface="Open Sans" panose="020B0606030504020204" pitchFamily="34" charset="0"/>
            </a:endParaRPr>
          </a:p>
          <a:p>
            <a:endParaRPr lang="en-US" altLang="en-US" sz="1295" b="1" dirty="0">
              <a:ea typeface="Open Sans" panose="020B0606030504020204" pitchFamily="34" charset="0"/>
              <a:cs typeface="Open Sans" panose="020B0606030504020204" pitchFamily="34" charset="0"/>
            </a:endParaRPr>
          </a:p>
          <a:p>
            <a:r>
              <a:rPr lang="en-GB" altLang="en-US" sz="1295" b="1" dirty="0">
                <a:ea typeface="Open Sans" panose="020B0606030504020204" pitchFamily="34" charset="0"/>
                <a:cs typeface="Open Sans" panose="020B0606030504020204" pitchFamily="34" charset="0"/>
              </a:rPr>
              <a:t>Senior Secondary Certificate Examination</a:t>
            </a:r>
            <a:r>
              <a:rPr lang="en-US" sz="1295" b="1" dirty="0">
                <a:ea typeface="Open Sans" panose="020B0606030504020204" pitchFamily="34" charset="0"/>
                <a:cs typeface="Open Sans" panose="020B0606030504020204" pitchFamily="34" charset="0"/>
              </a:rPr>
              <a:t> </a:t>
            </a:r>
            <a:r>
              <a:rPr lang="en-US" sz="1295" dirty="0">
                <a:ea typeface="Open Sans" panose="020B0606030504020204" pitchFamily="34" charset="0"/>
                <a:cs typeface="Open Sans" panose="020B0606030504020204" pitchFamily="34" charset="0"/>
              </a:rPr>
              <a:t>| 20</a:t>
            </a:r>
            <a:r>
              <a:rPr lang="en-GB" altLang="en-US" sz="1295" dirty="0">
                <a:ea typeface="Open Sans" panose="020B0606030504020204" pitchFamily="34" charset="0"/>
                <a:cs typeface="Open Sans" panose="020B0606030504020204" pitchFamily="34" charset="0"/>
              </a:rPr>
              <a:t>09</a:t>
            </a:r>
            <a:endParaRPr lang="fr-FR" sz="1295" dirty="0">
              <a:ea typeface="Open Sans" panose="020B0606030504020204" pitchFamily="34" charset="0"/>
              <a:cs typeface="Open Sans" panose="020B0606030504020204" pitchFamily="34" charset="0"/>
            </a:endParaRPr>
          </a:p>
          <a:p>
            <a:r>
              <a:rPr lang="en-GB" altLang="en-US" sz="1295" dirty="0">
                <a:ea typeface="Open Sans" panose="020B0606030504020204" pitchFamily="34" charset="0"/>
                <a:cs typeface="Open Sans" panose="020B0606030504020204" pitchFamily="34" charset="0"/>
              </a:rPr>
              <a:t>WAEC</a:t>
            </a:r>
            <a:r>
              <a:rPr lang="en-US" sz="1295" dirty="0">
                <a:ea typeface="Open Sans" panose="020B0606030504020204" pitchFamily="34" charset="0"/>
                <a:cs typeface="Open Sans" panose="020B0606030504020204" pitchFamily="34" charset="0"/>
              </a:rPr>
              <a:t>, </a:t>
            </a:r>
            <a:r>
              <a:rPr lang="en-GB" altLang="en-US" sz="1295" dirty="0">
                <a:ea typeface="Open Sans" panose="020B0606030504020204" pitchFamily="34" charset="0"/>
                <a:cs typeface="Open Sans" panose="020B0606030504020204" pitchFamily="34" charset="0"/>
              </a:rPr>
              <a:t>Ibadam</a:t>
            </a:r>
            <a:endParaRPr lang="en-GB" altLang="en-US" sz="1295" dirty="0">
              <a:ea typeface="Open Sans" panose="020B0606030504020204" pitchFamily="34" charset="0"/>
              <a:cs typeface="Open Sans" panose="020B0606030504020204" pitchFamily="34" charset="0"/>
            </a:endParaRPr>
          </a:p>
        </p:txBody>
      </p:sp>
      <p:grpSp>
        <p:nvGrpSpPr>
          <p:cNvPr id="112" name="Group 111"/>
          <p:cNvGrpSpPr/>
          <p:nvPr/>
        </p:nvGrpSpPr>
        <p:grpSpPr>
          <a:xfrm>
            <a:off x="208606" y="2269848"/>
            <a:ext cx="2264968" cy="1774251"/>
            <a:chOff x="1336594" y="891885"/>
            <a:chExt cx="2098500" cy="1643849"/>
          </a:xfrm>
        </p:grpSpPr>
        <p:grpSp>
          <p:nvGrpSpPr>
            <p:cNvPr id="113" name="Group 112"/>
            <p:cNvGrpSpPr/>
            <p:nvPr/>
          </p:nvGrpSpPr>
          <p:grpSpPr>
            <a:xfrm>
              <a:off x="1341479" y="891885"/>
              <a:ext cx="2093615" cy="1643849"/>
              <a:chOff x="1341479" y="891885"/>
              <a:chExt cx="2093615" cy="1643849"/>
            </a:xfrm>
          </p:grpSpPr>
          <p:grpSp>
            <p:nvGrpSpPr>
              <p:cNvPr id="118" name="Group 117"/>
              <p:cNvGrpSpPr/>
              <p:nvPr/>
            </p:nvGrpSpPr>
            <p:grpSpPr>
              <a:xfrm>
                <a:off x="1633809" y="926823"/>
                <a:ext cx="1801285" cy="1608911"/>
                <a:chOff x="100003" y="929043"/>
                <a:chExt cx="1801285" cy="1608911"/>
              </a:xfrm>
            </p:grpSpPr>
            <p:sp>
              <p:nvSpPr>
                <p:cNvPr id="124" name="Rectangle 123"/>
                <p:cNvSpPr/>
                <p:nvPr/>
              </p:nvSpPr>
              <p:spPr>
                <a:xfrm>
                  <a:off x="118650" y="1611200"/>
                  <a:ext cx="1782638" cy="370648"/>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GB" altLang="en-US" sz="1295" dirty="0">
                      <a:solidFill>
                        <a:schemeClr val="bg1"/>
                      </a:solidFill>
                      <a:latin typeface="Calibri" panose="020F0502020204030204" pitchFamily="34" charset="0"/>
                      <a:ea typeface="Times New Roman" panose="02020603050405020304" pitchFamily="18" charset="0"/>
                      <a:cs typeface="Arial" panose="020B0604020202020204" pitchFamily="34" charset="0"/>
                    </a:rPr>
                    <a:t>9, Dabiri Road, Palm Garden,</a:t>
                  </a:r>
                  <a:endParaRPr lang="en-GB" altLang="en-US" sz="1295" dirty="0">
                    <a:solidFill>
                      <a:schemeClr val="bg1"/>
                    </a:solidFill>
                    <a:latin typeface="Calibri" panose="020F0502020204030204" pitchFamily="34" charset="0"/>
                    <a:ea typeface="Times New Roman" panose="02020603050405020304" pitchFamily="18" charset="0"/>
                    <a:cs typeface="Arial" panose="020B0604020202020204" pitchFamily="34" charset="0"/>
                  </a:endParaRPr>
                </a:p>
                <a:p>
                  <a:pPr algn="l"/>
                  <a:r>
                    <a:rPr lang="en-GB" altLang="fr-FR" sz="1295" dirty="0">
                      <a:solidFill>
                        <a:schemeClr val="bg1"/>
                      </a:solidFill>
                      <a:latin typeface="Calibri" panose="020F0502020204030204" pitchFamily="34" charset="0"/>
                      <a:ea typeface="Times New Roman" panose="02020603050405020304" pitchFamily="18" charset="0"/>
                      <a:cs typeface="Arial" panose="020B0604020202020204" pitchFamily="34" charset="0"/>
                    </a:rPr>
                    <a:t>Moniya, Ibadan</a:t>
                  </a:r>
                  <a:endParaRPr lang="en-GB" altLang="fr-FR" sz="1295" dirty="0">
                    <a:solidFill>
                      <a:schemeClr val="bg1"/>
                    </a:solidFill>
                    <a:latin typeface="Calibri" panose="020F0502020204030204" pitchFamily="34" charset="0"/>
                    <a:ea typeface="Times New Roman" panose="02020603050405020304" pitchFamily="18" charset="0"/>
                    <a:cs typeface="Arial" panose="020B0604020202020204" pitchFamily="34" charset="0"/>
                  </a:endParaRPr>
                </a:p>
              </p:txBody>
            </p:sp>
            <p:sp>
              <p:nvSpPr>
                <p:cNvPr id="125" name="Rectangle 124"/>
                <p:cNvSpPr/>
                <p:nvPr/>
              </p:nvSpPr>
              <p:spPr>
                <a:xfrm>
                  <a:off x="100003" y="929043"/>
                  <a:ext cx="1351756" cy="185324"/>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95" dirty="0">
                      <a:solidFill>
                        <a:schemeClr val="bg1"/>
                      </a:solidFill>
                      <a:latin typeface="Calibri" panose="020F0502020204030204" pitchFamily="34" charset="0"/>
                      <a:ea typeface="Times New Roman" panose="02020603050405020304" pitchFamily="18" charset="0"/>
                      <a:cs typeface="Arial" panose="020B0604020202020204" pitchFamily="34" charset="0"/>
                    </a:rPr>
                    <a:t>+</a:t>
                  </a:r>
                  <a:r>
                    <a:rPr lang="en-GB" altLang="en-US" sz="1295" dirty="0">
                      <a:solidFill>
                        <a:schemeClr val="bg1"/>
                      </a:solidFill>
                      <a:ea typeface="Open Sans" panose="020B0606030504020204" pitchFamily="34" charset="0"/>
                      <a:cs typeface="Open Sans" panose="020B0606030504020204" pitchFamily="34" charset="0"/>
                    </a:rPr>
                    <a:t>234</a:t>
                  </a:r>
                  <a:r>
                    <a:rPr lang="en-US" sz="1295" dirty="0">
                      <a:solidFill>
                        <a:schemeClr val="bg1"/>
                      </a:solidFill>
                      <a:ea typeface="Open Sans" panose="020B0606030504020204" pitchFamily="34" charset="0"/>
                      <a:cs typeface="Open Sans" panose="020B0606030504020204" pitchFamily="34" charset="0"/>
                    </a:rPr>
                    <a:t> (0)</a:t>
                  </a:r>
                  <a:r>
                    <a:rPr lang="en-GB" altLang="en-US" sz="1295" dirty="0">
                      <a:solidFill>
                        <a:schemeClr val="bg1"/>
                      </a:solidFill>
                      <a:ea typeface="Open Sans" panose="020B0606030504020204" pitchFamily="34" charset="0"/>
                      <a:cs typeface="Open Sans" panose="020B0606030504020204" pitchFamily="34" charset="0"/>
                    </a:rPr>
                    <a:t>70</a:t>
                  </a:r>
                  <a:r>
                    <a:rPr lang="en-US" sz="1295" dirty="0">
                      <a:solidFill>
                        <a:schemeClr val="bg1"/>
                      </a:solidFill>
                      <a:ea typeface="Open Sans" panose="020B0606030504020204" pitchFamily="34" charset="0"/>
                      <a:cs typeface="Open Sans" panose="020B0606030504020204" pitchFamily="34" charset="0"/>
                    </a:rPr>
                    <a:t> </a:t>
                  </a:r>
                  <a:r>
                    <a:rPr lang="en-GB" altLang="en-US" sz="1295" dirty="0">
                      <a:solidFill>
                        <a:schemeClr val="bg1"/>
                      </a:solidFill>
                      <a:ea typeface="Open Sans" panose="020B0606030504020204" pitchFamily="34" charset="0"/>
                      <a:cs typeface="Open Sans" panose="020B0606030504020204" pitchFamily="34" charset="0"/>
                    </a:rPr>
                    <a:t>3928</a:t>
                  </a:r>
                  <a:r>
                    <a:rPr lang="en-US" sz="1295" dirty="0">
                      <a:solidFill>
                        <a:schemeClr val="bg1"/>
                      </a:solidFill>
                      <a:ea typeface="Open Sans" panose="020B0606030504020204" pitchFamily="34" charset="0"/>
                      <a:cs typeface="Open Sans" panose="020B0606030504020204" pitchFamily="34" charset="0"/>
                    </a:rPr>
                    <a:t> </a:t>
                  </a:r>
                  <a:r>
                    <a:rPr lang="en-GB" altLang="en-US" sz="1295" dirty="0">
                      <a:solidFill>
                        <a:schemeClr val="bg1"/>
                      </a:solidFill>
                      <a:ea typeface="Open Sans" panose="020B0606030504020204" pitchFamily="34" charset="0"/>
                      <a:cs typeface="Open Sans" panose="020B0606030504020204" pitchFamily="34" charset="0"/>
                    </a:rPr>
                    <a:t>5469</a:t>
                  </a:r>
                  <a:endParaRPr lang="en-GB" altLang="en-US" sz="1295" dirty="0">
                    <a:solidFill>
                      <a:schemeClr val="bg1"/>
                    </a:solidFill>
                    <a:ea typeface="Open Sans" panose="020B0606030504020204" pitchFamily="34" charset="0"/>
                    <a:cs typeface="Open Sans" panose="020B0606030504020204" pitchFamily="34" charset="0"/>
                  </a:endParaRPr>
                </a:p>
              </p:txBody>
            </p:sp>
            <p:sp>
              <p:nvSpPr>
                <p:cNvPr id="126" name="Rectangle 125"/>
                <p:cNvSpPr/>
                <p:nvPr/>
              </p:nvSpPr>
              <p:spPr>
                <a:xfrm>
                  <a:off x="142660" y="1254604"/>
                  <a:ext cx="1725570" cy="185324"/>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altLang="en-US" sz="1295" dirty="0">
                      <a:solidFill>
                        <a:schemeClr val="bg1"/>
                      </a:solidFill>
                      <a:ea typeface="Open Sans" panose="020B0606030504020204" pitchFamily="34" charset="0"/>
                      <a:cs typeface="Open Sans" panose="020B0606030504020204" pitchFamily="34" charset="0"/>
                    </a:rPr>
                    <a:t>tiptopdart2015</a:t>
                  </a:r>
                  <a:r>
                    <a:rPr lang="en-US" sz="1295" dirty="0">
                      <a:solidFill>
                        <a:schemeClr val="bg1"/>
                      </a:solidFill>
                      <a:ea typeface="Open Sans" panose="020B0606030504020204" pitchFamily="34" charset="0"/>
                      <a:cs typeface="Open Sans" panose="020B0606030504020204" pitchFamily="34" charset="0"/>
                    </a:rPr>
                    <a:t>@</a:t>
                  </a:r>
                  <a:r>
                    <a:rPr lang="en-GB" altLang="en-US" sz="1295" dirty="0">
                      <a:solidFill>
                        <a:schemeClr val="bg1"/>
                      </a:solidFill>
                      <a:ea typeface="Open Sans" panose="020B0606030504020204" pitchFamily="34" charset="0"/>
                      <a:cs typeface="Open Sans" panose="020B0606030504020204" pitchFamily="34" charset="0"/>
                    </a:rPr>
                    <a:t>gmail</a:t>
                  </a:r>
                  <a:r>
                    <a:rPr lang="en-US" sz="1295" dirty="0">
                      <a:solidFill>
                        <a:schemeClr val="bg1"/>
                      </a:solidFill>
                      <a:ea typeface="Open Sans" panose="020B0606030504020204" pitchFamily="34" charset="0"/>
                      <a:cs typeface="Open Sans" panose="020B0606030504020204" pitchFamily="34" charset="0"/>
                    </a:rPr>
                    <a:t>.com</a:t>
                  </a:r>
                  <a:endParaRPr lang="fr-FR" sz="1295" dirty="0">
                    <a:solidFill>
                      <a:schemeClr val="bg1"/>
                    </a:solidFill>
                    <a:ea typeface="Open Sans" panose="020B0606030504020204" pitchFamily="34" charset="0"/>
                    <a:cs typeface="Open Sans" panose="020B0606030504020204" pitchFamily="34" charset="0"/>
                  </a:endParaRPr>
                </a:p>
              </p:txBody>
            </p:sp>
            <p:sp>
              <p:nvSpPr>
                <p:cNvPr id="127" name="Rectangle 126"/>
                <p:cNvSpPr/>
                <p:nvPr/>
              </p:nvSpPr>
              <p:spPr>
                <a:xfrm>
                  <a:off x="142660" y="2168677"/>
                  <a:ext cx="1303461" cy="369277"/>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95" dirty="0">
                      <a:solidFill>
                        <a:schemeClr val="bg1"/>
                      </a:solidFill>
                      <a:ea typeface="Open Sans" panose="020B0606030504020204" pitchFamily="34" charset="0"/>
                      <a:cs typeface="Open Sans" panose="020B0606030504020204" pitchFamily="34" charset="0"/>
                    </a:rPr>
                    <a:t>www.</a:t>
                  </a:r>
                  <a:r>
                    <a:rPr lang="en-GB" altLang="en-US" sz="1295" dirty="0">
                      <a:solidFill>
                        <a:schemeClr val="bg1"/>
                      </a:solidFill>
                      <a:ea typeface="Open Sans" panose="020B0606030504020204" pitchFamily="34" charset="0"/>
                      <a:cs typeface="Open Sans" panose="020B0606030504020204" pitchFamily="34" charset="0"/>
                    </a:rPr>
                    <a:t>tiptopdart</a:t>
                  </a:r>
                  <a:r>
                    <a:rPr lang="en-US" sz="1295">
                      <a:solidFill>
                        <a:schemeClr val="bg1"/>
                      </a:solidFill>
                      <a:ea typeface="Open Sans" panose="020B0606030504020204" pitchFamily="34" charset="0"/>
                      <a:cs typeface="Open Sans" panose="020B0606030504020204" pitchFamily="34" charset="0"/>
                    </a:rPr>
                    <a:t>.com</a:t>
                  </a:r>
                  <a:endParaRPr lang="en-US" sz="1295" dirty="0">
                    <a:solidFill>
                      <a:schemeClr val="bg1"/>
                    </a:solidFill>
                    <a:ea typeface="Open Sans" panose="020B0606030504020204" pitchFamily="34" charset="0"/>
                    <a:cs typeface="Open Sans" panose="020B0606030504020204" pitchFamily="34" charset="0"/>
                  </a:endParaRPr>
                </a:p>
                <a:p>
                  <a:endParaRPr lang="en-US" sz="1295" dirty="0">
                    <a:solidFill>
                      <a:schemeClr val="bg1"/>
                    </a:solidFill>
                    <a:ea typeface="Open Sans" panose="020B0606030504020204" pitchFamily="34" charset="0"/>
                    <a:cs typeface="Open Sans" panose="020B0606030504020204" pitchFamily="34" charset="0"/>
                  </a:endParaRPr>
                </a:p>
              </p:txBody>
            </p:sp>
          </p:grpSp>
          <p:sp>
            <p:nvSpPr>
              <p:cNvPr id="119" name="شكل حر 78"/>
              <p:cNvSpPr>
                <a:spLocks noChangeAspect="1"/>
              </p:cNvSpPr>
              <p:nvPr/>
            </p:nvSpPr>
            <p:spPr>
              <a:xfrm>
                <a:off x="1361665" y="1667366"/>
                <a:ext cx="131694" cy="198858"/>
              </a:xfrm>
              <a:custGeom>
                <a:avLst/>
                <a:gdLst>
                  <a:gd name="connsiteX0" fmla="*/ 1316986 w 2647950"/>
                  <a:gd name="connsiteY0" fmla="*/ 704850 h 3976070"/>
                  <a:gd name="connsiteX1" fmla="*/ 776597 w 2647950"/>
                  <a:gd name="connsiteY1" fmla="*/ 1245239 h 3976070"/>
                  <a:gd name="connsiteX2" fmla="*/ 1316986 w 2647950"/>
                  <a:gd name="connsiteY2" fmla="*/ 1785628 h 3976070"/>
                  <a:gd name="connsiteX3" fmla="*/ 1857375 w 2647950"/>
                  <a:gd name="connsiteY3" fmla="*/ 1245239 h 3976070"/>
                  <a:gd name="connsiteX4" fmla="*/ 1316986 w 2647950"/>
                  <a:gd name="connsiteY4" fmla="*/ 704850 h 3976070"/>
                  <a:gd name="connsiteX5" fmla="*/ 1323975 w 2647950"/>
                  <a:gd name="connsiteY5" fmla="*/ 0 h 3976070"/>
                  <a:gd name="connsiteX6" fmla="*/ 2647950 w 2647950"/>
                  <a:gd name="connsiteY6" fmla="*/ 1323975 h 3976070"/>
                  <a:gd name="connsiteX7" fmla="*/ 2421836 w 2647950"/>
                  <a:gd name="connsiteY7" fmla="*/ 2064222 h 3976070"/>
                  <a:gd name="connsiteX8" fmla="*/ 2358543 w 2647950"/>
                  <a:gd name="connsiteY8" fmla="*/ 2148863 h 3976070"/>
                  <a:gd name="connsiteX9" fmla="*/ 1334733 w 2647950"/>
                  <a:gd name="connsiteY9" fmla="*/ 3976070 h 3976070"/>
                  <a:gd name="connsiteX10" fmla="*/ 273757 w 2647950"/>
                  <a:gd name="connsiteY10" fmla="*/ 2127934 h 3976070"/>
                  <a:gd name="connsiteX11" fmla="*/ 226114 w 2647950"/>
                  <a:gd name="connsiteY11" fmla="*/ 2064222 h 3976070"/>
                  <a:gd name="connsiteX12" fmla="*/ 0 w 2647950"/>
                  <a:gd name="connsiteY12" fmla="*/ 1323975 h 3976070"/>
                  <a:gd name="connsiteX13" fmla="*/ 1323975 w 2647950"/>
                  <a:gd name="connsiteY13" fmla="*/ 0 h 397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7950" h="3976070">
                    <a:moveTo>
                      <a:pt x="1316986" y="704850"/>
                    </a:moveTo>
                    <a:cubicBezTo>
                      <a:pt x="1018537" y="704850"/>
                      <a:pt x="776597" y="946790"/>
                      <a:pt x="776597" y="1245239"/>
                    </a:cubicBezTo>
                    <a:cubicBezTo>
                      <a:pt x="776597" y="1543688"/>
                      <a:pt x="1018537" y="1785628"/>
                      <a:pt x="1316986" y="1785628"/>
                    </a:cubicBezTo>
                    <a:cubicBezTo>
                      <a:pt x="1615435" y="1785628"/>
                      <a:pt x="1857375" y="1543688"/>
                      <a:pt x="1857375" y="1245239"/>
                    </a:cubicBezTo>
                    <a:cubicBezTo>
                      <a:pt x="1857375" y="946790"/>
                      <a:pt x="1615435" y="704850"/>
                      <a:pt x="1316986" y="704850"/>
                    </a:cubicBezTo>
                    <a:close/>
                    <a:moveTo>
                      <a:pt x="1323975" y="0"/>
                    </a:moveTo>
                    <a:cubicBezTo>
                      <a:pt x="2055186" y="0"/>
                      <a:pt x="2647950" y="592764"/>
                      <a:pt x="2647950" y="1323975"/>
                    </a:cubicBezTo>
                    <a:cubicBezTo>
                      <a:pt x="2647950" y="1598179"/>
                      <a:pt x="2564593" y="1852914"/>
                      <a:pt x="2421836" y="2064222"/>
                    </a:cubicBezTo>
                    <a:lnTo>
                      <a:pt x="2358543" y="2148863"/>
                    </a:lnTo>
                    <a:lnTo>
                      <a:pt x="1334733" y="3976070"/>
                    </a:lnTo>
                    <a:lnTo>
                      <a:pt x="273757" y="2127934"/>
                    </a:lnTo>
                    <a:lnTo>
                      <a:pt x="226114" y="2064222"/>
                    </a:lnTo>
                    <a:cubicBezTo>
                      <a:pt x="83358" y="1852914"/>
                      <a:pt x="0" y="1598179"/>
                      <a:pt x="0" y="1323975"/>
                    </a:cubicBezTo>
                    <a:cubicBezTo>
                      <a:pt x="0" y="592764"/>
                      <a:pt x="592764" y="0"/>
                      <a:pt x="1323975" y="0"/>
                    </a:cubicBezTo>
                    <a:close/>
                  </a:path>
                </a:pathLst>
              </a:custGeom>
              <a:solidFill>
                <a:schemeClr val="bg1"/>
              </a:solidFill>
              <a:ln w="793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8694" tIns="49347" rIns="98694" bIns="49347" numCol="1" spcCol="0" rtlCol="1"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sz="1295">
                  <a:solidFill>
                    <a:schemeClr val="bg1"/>
                  </a:solidFill>
                </a:endParaRPr>
              </a:p>
            </p:txBody>
          </p:sp>
          <p:sp>
            <p:nvSpPr>
              <p:cNvPr id="120" name="شكل حر 85"/>
              <p:cNvSpPr>
                <a:spLocks noChangeAspect="1"/>
              </p:cNvSpPr>
              <p:nvPr/>
            </p:nvSpPr>
            <p:spPr>
              <a:xfrm>
                <a:off x="1341479" y="1278430"/>
                <a:ext cx="185933" cy="132573"/>
              </a:xfrm>
              <a:custGeom>
                <a:avLst/>
                <a:gdLst>
                  <a:gd name="connsiteX0" fmla="*/ 3316236 w 8372474"/>
                  <a:gd name="connsiteY0" fmla="*/ 3531540 h 5981701"/>
                  <a:gd name="connsiteX1" fmla="*/ 1307076 w 8372474"/>
                  <a:gd name="connsiteY1" fmla="*/ 5537782 h 5981701"/>
                  <a:gd name="connsiteX2" fmla="*/ 7035211 w 8372474"/>
                  <a:gd name="connsiteY2" fmla="*/ 5534939 h 5981701"/>
                  <a:gd name="connsiteX3" fmla="*/ 5064612 w 8372474"/>
                  <a:gd name="connsiteY3" fmla="*/ 3558654 h 5981701"/>
                  <a:gd name="connsiteX4" fmla="*/ 4317667 w 8372474"/>
                  <a:gd name="connsiteY4" fmla="*/ 4306522 h 5981701"/>
                  <a:gd name="connsiteX5" fmla="*/ 4091217 w 8372474"/>
                  <a:gd name="connsiteY5" fmla="*/ 4308903 h 5981701"/>
                  <a:gd name="connsiteX6" fmla="*/ 7887285 w 8372474"/>
                  <a:gd name="connsiteY6" fmla="*/ 736631 h 5981701"/>
                  <a:gd name="connsiteX7" fmla="*/ 5379748 w 8372474"/>
                  <a:gd name="connsiteY7" fmla="*/ 3243523 h 5981701"/>
                  <a:gd name="connsiteX8" fmla="*/ 7665088 w 8372474"/>
                  <a:gd name="connsiteY8" fmla="*/ 5527516 h 5981701"/>
                  <a:gd name="connsiteX9" fmla="*/ 7884020 w 8372474"/>
                  <a:gd name="connsiteY9" fmla="*/ 5078798 h 5981701"/>
                  <a:gd name="connsiteX10" fmla="*/ 7887285 w 8372474"/>
                  <a:gd name="connsiteY10" fmla="*/ 736631 h 5981701"/>
                  <a:gd name="connsiteX11" fmla="*/ 494711 w 8372474"/>
                  <a:gd name="connsiteY11" fmla="*/ 712818 h 5981701"/>
                  <a:gd name="connsiteX12" fmla="*/ 497974 w 8372474"/>
                  <a:gd name="connsiteY12" fmla="*/ 5054986 h 5981701"/>
                  <a:gd name="connsiteX13" fmla="*/ 716862 w 8372474"/>
                  <a:gd name="connsiteY13" fmla="*/ 5503704 h 5981701"/>
                  <a:gd name="connsiteX14" fmla="*/ 3001739 w 8372474"/>
                  <a:gd name="connsiteY14" fmla="*/ 3219711 h 5981701"/>
                  <a:gd name="connsiteX15" fmla="*/ 881060 w 8372474"/>
                  <a:gd name="connsiteY15" fmla="*/ 472017 h 5981701"/>
                  <a:gd name="connsiteX16" fmla="*/ 4067173 w 8372474"/>
                  <a:gd name="connsiteY16" fmla="*/ 3655748 h 5981701"/>
                  <a:gd name="connsiteX17" fmla="*/ 4212429 w 8372474"/>
                  <a:gd name="connsiteY17" fmla="*/ 3729567 h 5981701"/>
                  <a:gd name="connsiteX18" fmla="*/ 4348161 w 8372474"/>
                  <a:gd name="connsiteY18" fmla="*/ 3641461 h 5981701"/>
                  <a:gd name="connsiteX19" fmla="*/ 7519985 w 8372474"/>
                  <a:gd name="connsiteY19" fmla="*/ 472017 h 5981701"/>
                  <a:gd name="connsiteX20" fmla="*/ 892290 w 8372474"/>
                  <a:gd name="connsiteY20" fmla="*/ 0 h 5981701"/>
                  <a:gd name="connsiteX21" fmla="*/ 7480184 w 8372474"/>
                  <a:gd name="connsiteY21" fmla="*/ 0 h 5981701"/>
                  <a:gd name="connsiteX22" fmla="*/ 8372474 w 8372474"/>
                  <a:gd name="connsiteY22" fmla="*/ 892290 h 5981701"/>
                  <a:gd name="connsiteX23" fmla="*/ 8372474 w 8372474"/>
                  <a:gd name="connsiteY23" fmla="*/ 5089411 h 5981701"/>
                  <a:gd name="connsiteX24" fmla="*/ 7480184 w 8372474"/>
                  <a:gd name="connsiteY24" fmla="*/ 5981701 h 5981701"/>
                  <a:gd name="connsiteX25" fmla="*/ 892290 w 8372474"/>
                  <a:gd name="connsiteY25" fmla="*/ 5981701 h 5981701"/>
                  <a:gd name="connsiteX26" fmla="*/ 0 w 8372474"/>
                  <a:gd name="connsiteY26" fmla="*/ 5089411 h 5981701"/>
                  <a:gd name="connsiteX27" fmla="*/ 0 w 8372474"/>
                  <a:gd name="connsiteY27" fmla="*/ 892290 h 5981701"/>
                  <a:gd name="connsiteX28" fmla="*/ 892290 w 8372474"/>
                  <a:gd name="connsiteY28" fmla="*/ 0 h 598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372474" h="5981701">
                    <a:moveTo>
                      <a:pt x="3316236" y="3531540"/>
                    </a:moveTo>
                    <a:lnTo>
                      <a:pt x="1307076" y="5537782"/>
                    </a:lnTo>
                    <a:lnTo>
                      <a:pt x="7035211" y="5534939"/>
                    </a:lnTo>
                    <a:lnTo>
                      <a:pt x="5064612" y="3558654"/>
                    </a:lnTo>
                    <a:lnTo>
                      <a:pt x="4317667" y="4306522"/>
                    </a:lnTo>
                    <a:cubicBezTo>
                      <a:pt x="4246947" y="4383516"/>
                      <a:pt x="4152413" y="4365259"/>
                      <a:pt x="4091217" y="4308903"/>
                    </a:cubicBezTo>
                    <a:close/>
                    <a:moveTo>
                      <a:pt x="7887285" y="736631"/>
                    </a:moveTo>
                    <a:lnTo>
                      <a:pt x="5379748" y="3243523"/>
                    </a:lnTo>
                    <a:lnTo>
                      <a:pt x="7665088" y="5527516"/>
                    </a:lnTo>
                    <a:cubicBezTo>
                      <a:pt x="7783318" y="5489862"/>
                      <a:pt x="7896785" y="5392677"/>
                      <a:pt x="7884020" y="5078798"/>
                    </a:cubicBezTo>
                    <a:cubicBezTo>
                      <a:pt x="7877170" y="3582196"/>
                      <a:pt x="7894135" y="2233232"/>
                      <a:pt x="7887285" y="736631"/>
                    </a:cubicBezTo>
                    <a:close/>
                    <a:moveTo>
                      <a:pt x="494711" y="712818"/>
                    </a:moveTo>
                    <a:cubicBezTo>
                      <a:pt x="487861" y="2209420"/>
                      <a:pt x="504824" y="3558384"/>
                      <a:pt x="497974" y="5054986"/>
                    </a:cubicBezTo>
                    <a:cubicBezTo>
                      <a:pt x="485212" y="5368865"/>
                      <a:pt x="598656" y="5466050"/>
                      <a:pt x="716862" y="5503704"/>
                    </a:cubicBezTo>
                    <a:lnTo>
                      <a:pt x="3001739" y="3219711"/>
                    </a:lnTo>
                    <a:close/>
                    <a:moveTo>
                      <a:pt x="881060" y="472017"/>
                    </a:moveTo>
                    <a:lnTo>
                      <a:pt x="4067173" y="3655748"/>
                    </a:lnTo>
                    <a:cubicBezTo>
                      <a:pt x="4101304" y="3685117"/>
                      <a:pt x="4099716" y="3719248"/>
                      <a:pt x="4212429" y="3729567"/>
                    </a:cubicBezTo>
                    <a:cubicBezTo>
                      <a:pt x="4298154" y="3712104"/>
                      <a:pt x="4312442" y="3685118"/>
                      <a:pt x="4348161" y="3641461"/>
                    </a:cubicBezTo>
                    <a:lnTo>
                      <a:pt x="7519985" y="472017"/>
                    </a:lnTo>
                    <a:close/>
                    <a:moveTo>
                      <a:pt x="892290" y="0"/>
                    </a:moveTo>
                    <a:lnTo>
                      <a:pt x="7480184" y="0"/>
                    </a:lnTo>
                    <a:cubicBezTo>
                      <a:pt x="7972982" y="0"/>
                      <a:pt x="8372474" y="399492"/>
                      <a:pt x="8372474" y="892290"/>
                    </a:cubicBezTo>
                    <a:lnTo>
                      <a:pt x="8372474" y="5089411"/>
                    </a:lnTo>
                    <a:cubicBezTo>
                      <a:pt x="8372474" y="5582209"/>
                      <a:pt x="7972982" y="5981701"/>
                      <a:pt x="7480184" y="5981701"/>
                    </a:cubicBezTo>
                    <a:lnTo>
                      <a:pt x="892290" y="5981701"/>
                    </a:lnTo>
                    <a:cubicBezTo>
                      <a:pt x="399492" y="5981701"/>
                      <a:pt x="0" y="5582209"/>
                      <a:pt x="0" y="5089411"/>
                    </a:cubicBezTo>
                    <a:lnTo>
                      <a:pt x="0" y="892290"/>
                    </a:lnTo>
                    <a:cubicBezTo>
                      <a:pt x="0" y="399492"/>
                      <a:pt x="399492" y="0"/>
                      <a:pt x="8922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8694" tIns="49347" rIns="98694" bIns="49347" numCol="1" spcCol="0" rtlCol="1"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sz="1295">
                  <a:solidFill>
                    <a:schemeClr val="bg1"/>
                  </a:solidFill>
                </a:endParaRPr>
              </a:p>
            </p:txBody>
          </p:sp>
          <p:sp>
            <p:nvSpPr>
              <p:cNvPr id="121" name="Freeform: Shape 120"/>
              <p:cNvSpPr/>
              <p:nvPr/>
            </p:nvSpPr>
            <p:spPr>
              <a:xfrm>
                <a:off x="1342588" y="891885"/>
                <a:ext cx="198858" cy="198858"/>
              </a:xfrm>
              <a:custGeom>
                <a:avLst/>
                <a:gdLst>
                  <a:gd name="connsiteX0" fmla="*/ 67377 w 108660"/>
                  <a:gd name="connsiteY0" fmla="*/ 71902 h 115365"/>
                  <a:gd name="connsiteX1" fmla="*/ 70853 w 108660"/>
                  <a:gd name="connsiteY1" fmla="*/ 73629 h 115365"/>
                  <a:gd name="connsiteX2" fmla="*/ 86114 w 108660"/>
                  <a:gd name="connsiteY2" fmla="*/ 100034 h 115365"/>
                  <a:gd name="connsiteX3" fmla="*/ 84836 w 108660"/>
                  <a:gd name="connsiteY3" fmla="*/ 104841 h 115365"/>
                  <a:gd name="connsiteX4" fmla="*/ 76774 w 108660"/>
                  <a:gd name="connsiteY4" fmla="*/ 109523 h 115365"/>
                  <a:gd name="connsiteX5" fmla="*/ 71978 w 108660"/>
                  <a:gd name="connsiteY5" fmla="*/ 108243 h 115365"/>
                  <a:gd name="connsiteX6" fmla="*/ 56717 w 108660"/>
                  <a:gd name="connsiteY6" fmla="*/ 81838 h 115365"/>
                  <a:gd name="connsiteX7" fmla="*/ 57995 w 108660"/>
                  <a:gd name="connsiteY7" fmla="*/ 77031 h 115365"/>
                  <a:gd name="connsiteX8" fmla="*/ 66057 w 108660"/>
                  <a:gd name="connsiteY8" fmla="*/ 72349 h 115365"/>
                  <a:gd name="connsiteX9" fmla="*/ 67377 w 108660"/>
                  <a:gd name="connsiteY9" fmla="*/ 71902 h 115365"/>
                  <a:gd name="connsiteX10" fmla="*/ 90660 w 108660"/>
                  <a:gd name="connsiteY10" fmla="*/ 11963 h 115365"/>
                  <a:gd name="connsiteX11" fmla="*/ 108660 w 108660"/>
                  <a:gd name="connsiteY11" fmla="*/ 29963 h 115365"/>
                  <a:gd name="connsiteX12" fmla="*/ 90660 w 108660"/>
                  <a:gd name="connsiteY12" fmla="*/ 47963 h 115365"/>
                  <a:gd name="connsiteX13" fmla="*/ 72660 w 108660"/>
                  <a:gd name="connsiteY13" fmla="*/ 29963 h 115365"/>
                  <a:gd name="connsiteX14" fmla="*/ 90660 w 108660"/>
                  <a:gd name="connsiteY14" fmla="*/ 11963 h 115365"/>
                  <a:gd name="connsiteX15" fmla="*/ 12883 w 108660"/>
                  <a:gd name="connsiteY15" fmla="*/ 10583 h 115365"/>
                  <a:gd name="connsiteX16" fmla="*/ 28856 w 108660"/>
                  <a:gd name="connsiteY16" fmla="*/ 38492 h 115365"/>
                  <a:gd name="connsiteX17" fmla="*/ 29670 w 108660"/>
                  <a:gd name="connsiteY17" fmla="*/ 68633 h 115365"/>
                  <a:gd name="connsiteX18" fmla="*/ 54537 w 108660"/>
                  <a:gd name="connsiteY18" fmla="*/ 82872 h 115365"/>
                  <a:gd name="connsiteX19" fmla="*/ 70535 w 108660"/>
                  <a:gd name="connsiteY19" fmla="*/ 110710 h 115365"/>
                  <a:gd name="connsiteX20" fmla="*/ 56894 w 108660"/>
                  <a:gd name="connsiteY20" fmla="*/ 115365 h 115365"/>
                  <a:gd name="connsiteX21" fmla="*/ 45294 w 108660"/>
                  <a:gd name="connsiteY21" fmla="*/ 110850 h 115365"/>
                  <a:gd name="connsiteX22" fmla="*/ 20 w 108660"/>
                  <a:gd name="connsiteY22" fmla="*/ 26785 h 115365"/>
                  <a:gd name="connsiteX23" fmla="*/ 3356 w 108660"/>
                  <a:gd name="connsiteY23" fmla="*/ 17711 h 115365"/>
                  <a:gd name="connsiteX24" fmla="*/ 12883 w 108660"/>
                  <a:gd name="connsiteY24" fmla="*/ 10583 h 115365"/>
                  <a:gd name="connsiteX25" fmla="*/ 26146 w 108660"/>
                  <a:gd name="connsiteY25" fmla="*/ 27 h 115365"/>
                  <a:gd name="connsiteX26" fmla="*/ 29622 w 108660"/>
                  <a:gd name="connsiteY26" fmla="*/ 1755 h 115365"/>
                  <a:gd name="connsiteX27" fmla="*/ 44882 w 108660"/>
                  <a:gd name="connsiteY27" fmla="*/ 28160 h 115365"/>
                  <a:gd name="connsiteX28" fmla="*/ 43605 w 108660"/>
                  <a:gd name="connsiteY28" fmla="*/ 32967 h 115365"/>
                  <a:gd name="connsiteX29" fmla="*/ 35542 w 108660"/>
                  <a:gd name="connsiteY29" fmla="*/ 37649 h 115365"/>
                  <a:gd name="connsiteX30" fmla="*/ 30747 w 108660"/>
                  <a:gd name="connsiteY30" fmla="*/ 36368 h 115365"/>
                  <a:gd name="connsiteX31" fmla="*/ 15486 w 108660"/>
                  <a:gd name="connsiteY31" fmla="*/ 9963 h 115365"/>
                  <a:gd name="connsiteX32" fmla="*/ 16764 w 108660"/>
                  <a:gd name="connsiteY32" fmla="*/ 5156 h 115365"/>
                  <a:gd name="connsiteX33" fmla="*/ 24826 w 108660"/>
                  <a:gd name="connsiteY33" fmla="*/ 474 h 115365"/>
                  <a:gd name="connsiteX34" fmla="*/ 26146 w 108660"/>
                  <a:gd name="connsiteY34" fmla="*/ 27 h 11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660" h="115365">
                    <a:moveTo>
                      <a:pt x="67377" y="71902"/>
                    </a:moveTo>
                    <a:cubicBezTo>
                      <a:pt x="68734" y="71731"/>
                      <a:pt x="70124" y="72369"/>
                      <a:pt x="70853" y="73629"/>
                    </a:cubicBezTo>
                    <a:lnTo>
                      <a:pt x="86114" y="100034"/>
                    </a:lnTo>
                    <a:cubicBezTo>
                      <a:pt x="87085" y="101715"/>
                      <a:pt x="86513" y="103867"/>
                      <a:pt x="84836" y="104841"/>
                    </a:cubicBezTo>
                    <a:lnTo>
                      <a:pt x="76774" y="109523"/>
                    </a:lnTo>
                    <a:cubicBezTo>
                      <a:pt x="75097" y="110497"/>
                      <a:pt x="72950" y="109924"/>
                      <a:pt x="71978" y="108243"/>
                    </a:cubicBezTo>
                    <a:lnTo>
                      <a:pt x="56717" y="81838"/>
                    </a:lnTo>
                    <a:cubicBezTo>
                      <a:pt x="55746" y="80157"/>
                      <a:pt x="56318" y="78005"/>
                      <a:pt x="57995" y="77031"/>
                    </a:cubicBezTo>
                    <a:lnTo>
                      <a:pt x="66057" y="72349"/>
                    </a:lnTo>
                    <a:cubicBezTo>
                      <a:pt x="66477" y="72106"/>
                      <a:pt x="66925" y="71959"/>
                      <a:pt x="67377" y="71902"/>
                    </a:cubicBezTo>
                    <a:close/>
                    <a:moveTo>
                      <a:pt x="90660" y="11963"/>
                    </a:moveTo>
                    <a:cubicBezTo>
                      <a:pt x="100601" y="11963"/>
                      <a:pt x="108660" y="20022"/>
                      <a:pt x="108660" y="29963"/>
                    </a:cubicBezTo>
                    <a:cubicBezTo>
                      <a:pt x="108660" y="39904"/>
                      <a:pt x="100601" y="47963"/>
                      <a:pt x="90660" y="47963"/>
                    </a:cubicBezTo>
                    <a:cubicBezTo>
                      <a:pt x="80719" y="47963"/>
                      <a:pt x="72660" y="39904"/>
                      <a:pt x="72660" y="29963"/>
                    </a:cubicBezTo>
                    <a:cubicBezTo>
                      <a:pt x="72660" y="20022"/>
                      <a:pt x="80719" y="11963"/>
                      <a:pt x="90660" y="11963"/>
                    </a:cubicBezTo>
                    <a:close/>
                    <a:moveTo>
                      <a:pt x="12883" y="10583"/>
                    </a:moveTo>
                    <a:lnTo>
                      <a:pt x="28856" y="38492"/>
                    </a:lnTo>
                    <a:cubicBezTo>
                      <a:pt x="19525" y="44628"/>
                      <a:pt x="25413" y="61107"/>
                      <a:pt x="29670" y="68633"/>
                    </a:cubicBezTo>
                    <a:cubicBezTo>
                      <a:pt x="34137" y="76158"/>
                      <a:pt x="44638" y="88577"/>
                      <a:pt x="54537" y="82872"/>
                    </a:cubicBezTo>
                    <a:lnTo>
                      <a:pt x="70535" y="110710"/>
                    </a:lnTo>
                    <a:cubicBezTo>
                      <a:pt x="62330" y="115705"/>
                      <a:pt x="59819" y="115213"/>
                      <a:pt x="56894" y="115365"/>
                    </a:cubicBezTo>
                    <a:cubicBezTo>
                      <a:pt x="52780" y="115307"/>
                      <a:pt x="47969" y="112616"/>
                      <a:pt x="45294" y="110850"/>
                    </a:cubicBezTo>
                    <a:cubicBezTo>
                      <a:pt x="32483" y="102989"/>
                      <a:pt x="-936" y="61099"/>
                      <a:pt x="20" y="26785"/>
                    </a:cubicBezTo>
                    <a:cubicBezTo>
                      <a:pt x="137" y="22672"/>
                      <a:pt x="1794" y="19675"/>
                      <a:pt x="3356" y="17711"/>
                    </a:cubicBezTo>
                    <a:cubicBezTo>
                      <a:pt x="5476" y="15116"/>
                      <a:pt x="9518" y="12492"/>
                      <a:pt x="12883" y="10583"/>
                    </a:cubicBezTo>
                    <a:close/>
                    <a:moveTo>
                      <a:pt x="26146" y="27"/>
                    </a:moveTo>
                    <a:cubicBezTo>
                      <a:pt x="27503" y="-144"/>
                      <a:pt x="28893" y="494"/>
                      <a:pt x="29622" y="1755"/>
                    </a:cubicBezTo>
                    <a:lnTo>
                      <a:pt x="44882" y="28160"/>
                    </a:lnTo>
                    <a:cubicBezTo>
                      <a:pt x="45854" y="29841"/>
                      <a:pt x="45282" y="31993"/>
                      <a:pt x="43605" y="32967"/>
                    </a:cubicBezTo>
                    <a:lnTo>
                      <a:pt x="35542" y="37649"/>
                    </a:lnTo>
                    <a:cubicBezTo>
                      <a:pt x="33866" y="38622"/>
                      <a:pt x="31719" y="38049"/>
                      <a:pt x="30747" y="36368"/>
                    </a:cubicBezTo>
                    <a:lnTo>
                      <a:pt x="15486" y="9963"/>
                    </a:lnTo>
                    <a:cubicBezTo>
                      <a:pt x="14515" y="8282"/>
                      <a:pt x="15087" y="6130"/>
                      <a:pt x="16764" y="5156"/>
                    </a:cubicBezTo>
                    <a:lnTo>
                      <a:pt x="24826" y="474"/>
                    </a:lnTo>
                    <a:cubicBezTo>
                      <a:pt x="25245" y="231"/>
                      <a:pt x="25694" y="84"/>
                      <a:pt x="26146" y="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295">
                  <a:solidFill>
                    <a:schemeClr val="bg1"/>
                  </a:solidFill>
                </a:endParaRPr>
              </a:p>
            </p:txBody>
          </p:sp>
        </p:grpSp>
        <p:sp>
          <p:nvSpPr>
            <p:cNvPr id="114" name="شكل حر 62"/>
            <p:cNvSpPr>
              <a:spLocks noChangeAspect="1"/>
            </p:cNvSpPr>
            <p:nvPr/>
          </p:nvSpPr>
          <p:spPr bwMode="auto">
            <a:xfrm flipH="1">
              <a:off x="1336594" y="2133756"/>
              <a:ext cx="201530" cy="198858"/>
            </a:xfrm>
            <a:custGeom>
              <a:avLst/>
              <a:gdLst>
                <a:gd name="connsiteX0" fmla="*/ 359188 w 1477433"/>
                <a:gd name="connsiteY0" fmla="*/ 970868 h 1452491"/>
                <a:gd name="connsiteX1" fmla="*/ 360492 w 1477433"/>
                <a:gd name="connsiteY1" fmla="*/ 978484 h 1452491"/>
                <a:gd name="connsiteX2" fmla="*/ 490553 w 1477433"/>
                <a:gd name="connsiteY2" fmla="*/ 1259435 h 1452491"/>
                <a:gd name="connsiteX3" fmla="*/ 520735 w 1477433"/>
                <a:gd name="connsiteY3" fmla="*/ 1294041 h 1452491"/>
                <a:gd name="connsiteX4" fmla="*/ 448424 w 1477433"/>
                <a:gd name="connsiteY4" fmla="*/ 1262166 h 1452491"/>
                <a:gd name="connsiteX5" fmla="*/ 185253 w 1477433"/>
                <a:gd name="connsiteY5" fmla="*/ 981504 h 1452491"/>
                <a:gd name="connsiteX6" fmla="*/ 181110 w 1477433"/>
                <a:gd name="connsiteY6" fmla="*/ 970868 h 1452491"/>
                <a:gd name="connsiteX7" fmla="*/ 685878 w 1477433"/>
                <a:gd name="connsiteY7" fmla="*/ 970868 h 1452491"/>
                <a:gd name="connsiteX8" fmla="*/ 685878 w 1477433"/>
                <a:gd name="connsiteY8" fmla="*/ 1328926 h 1452491"/>
                <a:gd name="connsiteX9" fmla="*/ 638058 w 1477433"/>
                <a:gd name="connsiteY9" fmla="*/ 1285671 h 1452491"/>
                <a:gd name="connsiteX10" fmla="*/ 467183 w 1477433"/>
                <a:gd name="connsiteY10" fmla="*/ 973985 h 1452491"/>
                <a:gd name="connsiteX11" fmla="*/ 466594 w 1477433"/>
                <a:gd name="connsiteY11" fmla="*/ 970868 h 1452491"/>
                <a:gd name="connsiteX12" fmla="*/ 1002381 w 1477433"/>
                <a:gd name="connsiteY12" fmla="*/ 970868 h 1452491"/>
                <a:gd name="connsiteX13" fmla="*/ 984353 w 1477433"/>
                <a:gd name="connsiteY13" fmla="*/ 1048524 h 1452491"/>
                <a:gd name="connsiteX14" fmla="*/ 858010 w 1477433"/>
                <a:gd name="connsiteY14" fmla="*/ 1285671 h 1452491"/>
                <a:gd name="connsiteX15" fmla="*/ 809510 w 1477433"/>
                <a:gd name="connsiteY15" fmla="*/ 1337430 h 1452491"/>
                <a:gd name="connsiteX16" fmla="*/ 803387 w 1477433"/>
                <a:gd name="connsiteY16" fmla="*/ 1338858 h 1452491"/>
                <a:gd name="connsiteX17" fmla="*/ 790534 w 1477433"/>
                <a:gd name="connsiteY17" fmla="*/ 1341003 h 1452491"/>
                <a:gd name="connsiteX18" fmla="*/ 790534 w 1477433"/>
                <a:gd name="connsiteY18" fmla="*/ 970868 h 1452491"/>
                <a:gd name="connsiteX19" fmla="*/ 1298864 w 1477433"/>
                <a:gd name="connsiteY19" fmla="*/ 970868 h 1452491"/>
                <a:gd name="connsiteX20" fmla="*/ 1289246 w 1477433"/>
                <a:gd name="connsiteY20" fmla="*/ 993620 h 1452491"/>
                <a:gd name="connsiteX21" fmla="*/ 975561 w 1477433"/>
                <a:gd name="connsiteY21" fmla="*/ 1284032 h 1452491"/>
                <a:gd name="connsiteX22" fmla="*/ 960431 w 1477433"/>
                <a:gd name="connsiteY22" fmla="*/ 1290007 h 1452491"/>
                <a:gd name="connsiteX23" fmla="*/ 983030 w 1477433"/>
                <a:gd name="connsiteY23" fmla="*/ 1259435 h 1452491"/>
                <a:gd name="connsiteX24" fmla="*/ 1093266 w 1477433"/>
                <a:gd name="connsiteY24" fmla="*/ 978484 h 1452491"/>
                <a:gd name="connsiteX25" fmla="*/ 1094516 w 1477433"/>
                <a:gd name="connsiteY25" fmla="*/ 970868 h 1452491"/>
                <a:gd name="connsiteX26" fmla="*/ 335094 w 1477433"/>
                <a:gd name="connsiteY26" fmla="*/ 594409 h 1452491"/>
                <a:gd name="connsiteX27" fmla="*/ 333931 w 1477433"/>
                <a:gd name="connsiteY27" fmla="*/ 602627 h 1452491"/>
                <a:gd name="connsiteX28" fmla="*/ 328262 w 1477433"/>
                <a:gd name="connsiteY28" fmla="*/ 701606 h 1452491"/>
                <a:gd name="connsiteX29" fmla="*/ 336293 w 1477433"/>
                <a:gd name="connsiteY29" fmla="*/ 837085 h 1452491"/>
                <a:gd name="connsiteX30" fmla="*/ 341365 w 1477433"/>
                <a:gd name="connsiteY30" fmla="*/ 866719 h 1452491"/>
                <a:gd name="connsiteX31" fmla="*/ 145665 w 1477433"/>
                <a:gd name="connsiteY31" fmla="*/ 866719 h 1452491"/>
                <a:gd name="connsiteX32" fmla="*/ 134094 w 1477433"/>
                <a:gd name="connsiteY32" fmla="*/ 822480 h 1452491"/>
                <a:gd name="connsiteX33" fmla="*/ 119096 w 1477433"/>
                <a:gd name="connsiteY33" fmla="*/ 714849 h 1452491"/>
                <a:gd name="connsiteX34" fmla="*/ 133122 w 1477433"/>
                <a:gd name="connsiteY34" fmla="*/ 617955 h 1452491"/>
                <a:gd name="connsiteX35" fmla="*/ 139572 w 1477433"/>
                <a:gd name="connsiteY35" fmla="*/ 594409 h 1452491"/>
                <a:gd name="connsiteX36" fmla="*/ 685878 w 1477433"/>
                <a:gd name="connsiteY36" fmla="*/ 594409 h 1452491"/>
                <a:gd name="connsiteX37" fmla="*/ 685878 w 1477433"/>
                <a:gd name="connsiteY37" fmla="*/ 866719 h 1452491"/>
                <a:gd name="connsiteX38" fmla="*/ 449065 w 1477433"/>
                <a:gd name="connsiteY38" fmla="*/ 866719 h 1452491"/>
                <a:gd name="connsiteX39" fmla="*/ 442217 w 1477433"/>
                <a:gd name="connsiteY39" fmla="*/ 799730 h 1452491"/>
                <a:gd name="connsiteX40" fmla="*/ 439091 w 1477433"/>
                <a:gd name="connsiteY40" fmla="*/ 698049 h 1452491"/>
                <a:gd name="connsiteX41" fmla="*/ 446806 w 1477433"/>
                <a:gd name="connsiteY41" fmla="*/ 594651 h 1452491"/>
                <a:gd name="connsiteX42" fmla="*/ 446848 w 1477433"/>
                <a:gd name="connsiteY42" fmla="*/ 594409 h 1452491"/>
                <a:gd name="connsiteX43" fmla="*/ 1019572 w 1477433"/>
                <a:gd name="connsiteY43" fmla="*/ 594409 h 1452491"/>
                <a:gd name="connsiteX44" fmla="*/ 1022035 w 1477433"/>
                <a:gd name="connsiteY44" fmla="*/ 614418 h 1452491"/>
                <a:gd name="connsiteX45" fmla="*/ 1026647 w 1477433"/>
                <a:gd name="connsiteY45" fmla="*/ 698049 h 1452491"/>
                <a:gd name="connsiteX46" fmla="*/ 1021938 w 1477433"/>
                <a:gd name="connsiteY46" fmla="*/ 831346 h 1452491"/>
                <a:gd name="connsiteX47" fmla="*/ 1017638 w 1477433"/>
                <a:gd name="connsiteY47" fmla="*/ 866719 h 1452491"/>
                <a:gd name="connsiteX48" fmla="*/ 790534 w 1477433"/>
                <a:gd name="connsiteY48" fmla="*/ 866719 h 1452491"/>
                <a:gd name="connsiteX49" fmla="*/ 790534 w 1477433"/>
                <a:gd name="connsiteY49" fmla="*/ 594409 h 1452491"/>
                <a:gd name="connsiteX50" fmla="*/ 1333877 w 1477433"/>
                <a:gd name="connsiteY50" fmla="*/ 594409 h 1452491"/>
                <a:gd name="connsiteX51" fmla="*/ 1343339 w 1477433"/>
                <a:gd name="connsiteY51" fmla="*/ 630011 h 1452491"/>
                <a:gd name="connsiteX52" fmla="*/ 1358337 w 1477433"/>
                <a:gd name="connsiteY52" fmla="*/ 737642 h 1452491"/>
                <a:gd name="connsiteX53" fmla="*/ 1344311 w 1477433"/>
                <a:gd name="connsiteY53" fmla="*/ 834536 h 1452491"/>
                <a:gd name="connsiteX54" fmla="*/ 1335351 w 1477433"/>
                <a:gd name="connsiteY54" fmla="*/ 866719 h 1452491"/>
                <a:gd name="connsiteX55" fmla="*/ 1109912 w 1477433"/>
                <a:gd name="connsiteY55" fmla="*/ 866719 h 1452491"/>
                <a:gd name="connsiteX56" fmla="*/ 1120582 w 1477433"/>
                <a:gd name="connsiteY56" fmla="*/ 701606 h 1452491"/>
                <a:gd name="connsiteX57" fmla="*/ 1117221 w 1477433"/>
                <a:gd name="connsiteY57" fmla="*/ 621477 h 1452491"/>
                <a:gd name="connsiteX58" fmla="*/ 1114572 w 1477433"/>
                <a:gd name="connsiteY58" fmla="*/ 594409 h 1452491"/>
                <a:gd name="connsiteX59" fmla="*/ 515400 w 1477433"/>
                <a:gd name="connsiteY59" fmla="*/ 164829 h 1452491"/>
                <a:gd name="connsiteX60" fmla="*/ 505391 w 1477433"/>
                <a:gd name="connsiteY60" fmla="*/ 175684 h 1452491"/>
                <a:gd name="connsiteX61" fmla="*/ 364412 w 1477433"/>
                <a:gd name="connsiteY61" fmla="*/ 438014 h 1452491"/>
                <a:gd name="connsiteX62" fmla="*/ 352145 w 1477433"/>
                <a:gd name="connsiteY62" fmla="*/ 490260 h 1452491"/>
                <a:gd name="connsiteX63" fmla="*/ 174602 w 1477433"/>
                <a:gd name="connsiteY63" fmla="*/ 490260 h 1452491"/>
                <a:gd name="connsiteX64" fmla="*/ 183559 w 1477433"/>
                <a:gd name="connsiteY64" fmla="*/ 468287 h 1452491"/>
                <a:gd name="connsiteX65" fmla="*/ 445170 w 1477433"/>
                <a:gd name="connsiteY65" fmla="*/ 196676 h 1452491"/>
                <a:gd name="connsiteX66" fmla="*/ 955189 w 1477433"/>
                <a:gd name="connsiteY66" fmla="*/ 156152 h 1452491"/>
                <a:gd name="connsiteX67" fmla="*/ 972101 w 1477433"/>
                <a:gd name="connsiteY67" fmla="*/ 162544 h 1452491"/>
                <a:gd name="connsiteX68" fmla="*/ 1287505 w 1477433"/>
                <a:gd name="connsiteY68" fmla="*/ 461051 h 1452491"/>
                <a:gd name="connsiteX69" fmla="*/ 1299306 w 1477433"/>
                <a:gd name="connsiteY69" fmla="*/ 490260 h 1452491"/>
                <a:gd name="connsiteX70" fmla="*/ 1098994 w 1477433"/>
                <a:gd name="connsiteY70" fmla="*/ 490260 h 1452491"/>
                <a:gd name="connsiteX71" fmla="*/ 1086370 w 1477433"/>
                <a:gd name="connsiteY71" fmla="*/ 423770 h 1452491"/>
                <a:gd name="connsiteX72" fmla="*/ 970454 w 1477433"/>
                <a:gd name="connsiteY72" fmla="*/ 175684 h 1452491"/>
                <a:gd name="connsiteX73" fmla="*/ 685878 w 1477433"/>
                <a:gd name="connsiteY73" fmla="*/ 126507 h 1452491"/>
                <a:gd name="connsiteX74" fmla="*/ 685878 w 1477433"/>
                <a:gd name="connsiteY74" fmla="*/ 490260 h 1452491"/>
                <a:gd name="connsiteX75" fmla="*/ 466559 w 1477433"/>
                <a:gd name="connsiteY75" fmla="*/ 490260 h 1452491"/>
                <a:gd name="connsiteX76" fmla="*/ 486500 w 1477433"/>
                <a:gd name="connsiteY76" fmla="*/ 420671 h 1452491"/>
                <a:gd name="connsiteX77" fmla="*/ 661418 w 1477433"/>
                <a:gd name="connsiteY77" fmla="*/ 147172 h 1452491"/>
                <a:gd name="connsiteX78" fmla="*/ 790534 w 1477433"/>
                <a:gd name="connsiteY78" fmla="*/ 110272 h 1452491"/>
                <a:gd name="connsiteX79" fmla="*/ 799436 w 1477433"/>
                <a:gd name="connsiteY79" fmla="*/ 111456 h 1452491"/>
                <a:gd name="connsiteX80" fmla="*/ 803137 w 1477433"/>
                <a:gd name="connsiteY80" fmla="*/ 112212 h 1452491"/>
                <a:gd name="connsiteX81" fmla="*/ 838210 w 1477433"/>
                <a:gd name="connsiteY81" fmla="*/ 147172 h 1452491"/>
                <a:gd name="connsiteX82" fmla="*/ 981874 w 1477433"/>
                <a:gd name="connsiteY82" fmla="*/ 405529 h 1452491"/>
                <a:gd name="connsiteX83" fmla="*/ 1001543 w 1477433"/>
                <a:gd name="connsiteY83" fmla="*/ 490260 h 1452491"/>
                <a:gd name="connsiteX84" fmla="*/ 790534 w 1477433"/>
                <a:gd name="connsiteY84" fmla="*/ 490260 h 1452491"/>
                <a:gd name="connsiteX85" fmla="*/ 736675 w 1477433"/>
                <a:gd name="connsiteY85" fmla="*/ 0 h 1452491"/>
                <a:gd name="connsiteX86" fmla="*/ 6248 w 1477433"/>
                <a:gd name="connsiteY86" fmla="*/ 635366 h 1452491"/>
                <a:gd name="connsiteX87" fmla="*/ 415 w 1477433"/>
                <a:gd name="connsiteY87" fmla="*/ 713798 h 1452491"/>
                <a:gd name="connsiteX88" fmla="*/ 0 w 1477433"/>
                <a:gd name="connsiteY88" fmla="*/ 713798 h 1452491"/>
                <a:gd name="connsiteX89" fmla="*/ 242 w 1477433"/>
                <a:gd name="connsiteY89" fmla="*/ 716133 h 1452491"/>
                <a:gd name="connsiteX90" fmla="*/ 0 w 1477433"/>
                <a:gd name="connsiteY90" fmla="*/ 719388 h 1452491"/>
                <a:gd name="connsiteX91" fmla="*/ 579 w 1477433"/>
                <a:gd name="connsiteY91" fmla="*/ 719388 h 1452491"/>
                <a:gd name="connsiteX92" fmla="*/ 9659 w 1477433"/>
                <a:gd name="connsiteY92" fmla="*/ 806983 h 1452491"/>
                <a:gd name="connsiteX93" fmla="*/ 740759 w 1477433"/>
                <a:gd name="connsiteY93" fmla="*/ 1452491 h 1452491"/>
                <a:gd name="connsiteX94" fmla="*/ 1471185 w 1477433"/>
                <a:gd name="connsiteY94" fmla="*/ 817125 h 1452491"/>
                <a:gd name="connsiteX95" fmla="*/ 1477018 w 1477433"/>
                <a:gd name="connsiteY95" fmla="*/ 738693 h 1452491"/>
                <a:gd name="connsiteX96" fmla="*/ 1477433 w 1477433"/>
                <a:gd name="connsiteY96" fmla="*/ 738693 h 1452491"/>
                <a:gd name="connsiteX97" fmla="*/ 1477191 w 1477433"/>
                <a:gd name="connsiteY97" fmla="*/ 736358 h 1452491"/>
                <a:gd name="connsiteX98" fmla="*/ 1477433 w 1477433"/>
                <a:gd name="connsiteY98" fmla="*/ 733104 h 1452491"/>
                <a:gd name="connsiteX99" fmla="*/ 1476854 w 1477433"/>
                <a:gd name="connsiteY99" fmla="*/ 733104 h 1452491"/>
                <a:gd name="connsiteX100" fmla="*/ 1467774 w 1477433"/>
                <a:gd name="connsiteY100" fmla="*/ 645508 h 1452491"/>
                <a:gd name="connsiteX101" fmla="*/ 736675 w 1477433"/>
                <a:gd name="connsiteY101" fmla="*/ 0 h 145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477433" h="1452491">
                  <a:moveTo>
                    <a:pt x="359188" y="970868"/>
                  </a:moveTo>
                  <a:lnTo>
                    <a:pt x="360492" y="978484"/>
                  </a:lnTo>
                  <a:cubicBezTo>
                    <a:pt x="383856" y="1073635"/>
                    <a:pt x="423525" y="1169464"/>
                    <a:pt x="490553" y="1259435"/>
                  </a:cubicBezTo>
                  <a:lnTo>
                    <a:pt x="520735" y="1294041"/>
                  </a:lnTo>
                  <a:lnTo>
                    <a:pt x="448424" y="1262166"/>
                  </a:lnTo>
                  <a:cubicBezTo>
                    <a:pt x="350471" y="1208613"/>
                    <a:pt x="249852" y="1121886"/>
                    <a:pt x="185253" y="981504"/>
                  </a:cubicBezTo>
                  <a:lnTo>
                    <a:pt x="181110" y="970868"/>
                  </a:lnTo>
                  <a:close/>
                  <a:moveTo>
                    <a:pt x="685878" y="970868"/>
                  </a:moveTo>
                  <a:lnTo>
                    <a:pt x="685878" y="1328926"/>
                  </a:lnTo>
                  <a:lnTo>
                    <a:pt x="638058" y="1285671"/>
                  </a:lnTo>
                  <a:cubicBezTo>
                    <a:pt x="555420" y="1201740"/>
                    <a:pt x="498358" y="1104664"/>
                    <a:pt x="467183" y="973985"/>
                  </a:cubicBezTo>
                  <a:lnTo>
                    <a:pt x="466594" y="970868"/>
                  </a:lnTo>
                  <a:close/>
                  <a:moveTo>
                    <a:pt x="1002381" y="970868"/>
                  </a:moveTo>
                  <a:lnTo>
                    <a:pt x="984353" y="1048524"/>
                  </a:lnTo>
                  <a:cubicBezTo>
                    <a:pt x="956202" y="1142969"/>
                    <a:pt x="914043" y="1218526"/>
                    <a:pt x="858010" y="1285671"/>
                  </a:cubicBezTo>
                  <a:lnTo>
                    <a:pt x="809510" y="1337430"/>
                  </a:lnTo>
                  <a:lnTo>
                    <a:pt x="803387" y="1338858"/>
                  </a:lnTo>
                  <a:lnTo>
                    <a:pt x="790534" y="1341003"/>
                  </a:lnTo>
                  <a:lnTo>
                    <a:pt x="790534" y="970868"/>
                  </a:lnTo>
                  <a:close/>
                  <a:moveTo>
                    <a:pt x="1298864" y="970868"/>
                  </a:moveTo>
                  <a:lnTo>
                    <a:pt x="1289246" y="993620"/>
                  </a:lnTo>
                  <a:cubicBezTo>
                    <a:pt x="1212336" y="1146756"/>
                    <a:pt x="1087012" y="1234269"/>
                    <a:pt x="975561" y="1284032"/>
                  </a:cubicBezTo>
                  <a:lnTo>
                    <a:pt x="960431" y="1290007"/>
                  </a:lnTo>
                  <a:lnTo>
                    <a:pt x="983030" y="1259435"/>
                  </a:lnTo>
                  <a:cubicBezTo>
                    <a:pt x="1039841" y="1169464"/>
                    <a:pt x="1073463" y="1073635"/>
                    <a:pt x="1093266" y="978484"/>
                  </a:cubicBezTo>
                  <a:lnTo>
                    <a:pt x="1094516" y="970868"/>
                  </a:lnTo>
                  <a:close/>
                  <a:moveTo>
                    <a:pt x="335094" y="594409"/>
                  </a:moveTo>
                  <a:lnTo>
                    <a:pt x="333931" y="602627"/>
                  </a:lnTo>
                  <a:cubicBezTo>
                    <a:pt x="330867" y="633659"/>
                    <a:pt x="328921" y="666598"/>
                    <a:pt x="328262" y="701606"/>
                  </a:cubicBezTo>
                  <a:cubicBezTo>
                    <a:pt x="329166" y="745234"/>
                    <a:pt x="331382" y="790666"/>
                    <a:pt x="336293" y="837085"/>
                  </a:cubicBezTo>
                  <a:lnTo>
                    <a:pt x="341365" y="866719"/>
                  </a:lnTo>
                  <a:lnTo>
                    <a:pt x="145665" y="866719"/>
                  </a:lnTo>
                  <a:lnTo>
                    <a:pt x="134094" y="822480"/>
                  </a:lnTo>
                  <a:lnTo>
                    <a:pt x="119096" y="714849"/>
                  </a:lnTo>
                  <a:lnTo>
                    <a:pt x="133122" y="617955"/>
                  </a:lnTo>
                  <a:lnTo>
                    <a:pt x="139572" y="594409"/>
                  </a:lnTo>
                  <a:close/>
                  <a:moveTo>
                    <a:pt x="685878" y="594409"/>
                  </a:moveTo>
                  <a:lnTo>
                    <a:pt x="685878" y="866719"/>
                  </a:lnTo>
                  <a:lnTo>
                    <a:pt x="449065" y="866719"/>
                  </a:lnTo>
                  <a:lnTo>
                    <a:pt x="442217" y="799730"/>
                  </a:lnTo>
                  <a:cubicBezTo>
                    <a:pt x="440134" y="767562"/>
                    <a:pt x="439091" y="733723"/>
                    <a:pt x="439091" y="698049"/>
                  </a:cubicBezTo>
                  <a:cubicBezTo>
                    <a:pt x="440079" y="661653"/>
                    <a:pt x="442729" y="627223"/>
                    <a:pt x="446806" y="594651"/>
                  </a:cubicBezTo>
                  <a:lnTo>
                    <a:pt x="446848" y="594409"/>
                  </a:lnTo>
                  <a:close/>
                  <a:moveTo>
                    <a:pt x="1019572" y="594409"/>
                  </a:moveTo>
                  <a:lnTo>
                    <a:pt x="1022035" y="614418"/>
                  </a:lnTo>
                  <a:cubicBezTo>
                    <a:pt x="1024406" y="641073"/>
                    <a:pt x="1025977" y="668932"/>
                    <a:pt x="1026647" y="698049"/>
                  </a:cubicBezTo>
                  <a:cubicBezTo>
                    <a:pt x="1026647" y="745615"/>
                    <a:pt x="1025076" y="789918"/>
                    <a:pt x="1021938" y="831346"/>
                  </a:cubicBezTo>
                  <a:lnTo>
                    <a:pt x="1017638" y="866719"/>
                  </a:lnTo>
                  <a:lnTo>
                    <a:pt x="790534" y="866719"/>
                  </a:lnTo>
                  <a:lnTo>
                    <a:pt x="790534" y="594409"/>
                  </a:lnTo>
                  <a:close/>
                  <a:moveTo>
                    <a:pt x="1333877" y="594409"/>
                  </a:moveTo>
                  <a:lnTo>
                    <a:pt x="1343339" y="630011"/>
                  </a:lnTo>
                  <a:lnTo>
                    <a:pt x="1358337" y="737642"/>
                  </a:lnTo>
                  <a:lnTo>
                    <a:pt x="1344311" y="834536"/>
                  </a:lnTo>
                  <a:lnTo>
                    <a:pt x="1335351" y="866719"/>
                  </a:lnTo>
                  <a:lnTo>
                    <a:pt x="1109912" y="866719"/>
                  </a:lnTo>
                  <a:lnTo>
                    <a:pt x="1120582" y="701606"/>
                  </a:lnTo>
                  <a:cubicBezTo>
                    <a:pt x="1120136" y="673600"/>
                    <a:pt x="1118991" y="646918"/>
                    <a:pt x="1117221" y="621477"/>
                  </a:cubicBezTo>
                  <a:lnTo>
                    <a:pt x="1114572" y="594409"/>
                  </a:lnTo>
                  <a:close/>
                  <a:moveTo>
                    <a:pt x="515400" y="164829"/>
                  </a:moveTo>
                  <a:lnTo>
                    <a:pt x="505391" y="175684"/>
                  </a:lnTo>
                  <a:cubicBezTo>
                    <a:pt x="452742" y="237043"/>
                    <a:pt x="398772" y="317744"/>
                    <a:pt x="364412" y="438014"/>
                  </a:cubicBezTo>
                  <a:lnTo>
                    <a:pt x="352145" y="490260"/>
                  </a:lnTo>
                  <a:lnTo>
                    <a:pt x="174602" y="490260"/>
                  </a:lnTo>
                  <a:lnTo>
                    <a:pt x="183559" y="468287"/>
                  </a:lnTo>
                  <a:cubicBezTo>
                    <a:pt x="247488" y="335326"/>
                    <a:pt x="347594" y="250562"/>
                    <a:pt x="445170" y="196676"/>
                  </a:cubicBezTo>
                  <a:close/>
                  <a:moveTo>
                    <a:pt x="955189" y="156152"/>
                  </a:moveTo>
                  <a:lnTo>
                    <a:pt x="972101" y="162544"/>
                  </a:lnTo>
                  <a:cubicBezTo>
                    <a:pt x="1083932" y="211005"/>
                    <a:pt x="1209819" y="299522"/>
                    <a:pt x="1287505" y="461051"/>
                  </a:cubicBezTo>
                  <a:lnTo>
                    <a:pt x="1299306" y="490260"/>
                  </a:lnTo>
                  <a:lnTo>
                    <a:pt x="1098994" y="490260"/>
                  </a:lnTo>
                  <a:lnTo>
                    <a:pt x="1086370" y="423770"/>
                  </a:lnTo>
                  <a:cubicBezTo>
                    <a:pt x="1057163" y="311319"/>
                    <a:pt x="1013292" y="234589"/>
                    <a:pt x="970454" y="175684"/>
                  </a:cubicBezTo>
                  <a:close/>
                  <a:moveTo>
                    <a:pt x="685878" y="126507"/>
                  </a:moveTo>
                  <a:lnTo>
                    <a:pt x="685878" y="490260"/>
                  </a:lnTo>
                  <a:lnTo>
                    <a:pt x="466559" y="490260"/>
                  </a:lnTo>
                  <a:lnTo>
                    <a:pt x="486500" y="420671"/>
                  </a:lnTo>
                  <a:cubicBezTo>
                    <a:pt x="530707" y="292848"/>
                    <a:pt x="598814" y="206144"/>
                    <a:pt x="661418" y="147172"/>
                  </a:cubicBezTo>
                  <a:close/>
                  <a:moveTo>
                    <a:pt x="790534" y="110272"/>
                  </a:moveTo>
                  <a:lnTo>
                    <a:pt x="799436" y="111456"/>
                  </a:lnTo>
                  <a:lnTo>
                    <a:pt x="803137" y="112212"/>
                  </a:lnTo>
                  <a:lnTo>
                    <a:pt x="838210" y="147172"/>
                  </a:lnTo>
                  <a:cubicBezTo>
                    <a:pt x="889149" y="203785"/>
                    <a:pt x="944387" y="285956"/>
                    <a:pt x="981874" y="405529"/>
                  </a:cubicBezTo>
                  <a:lnTo>
                    <a:pt x="1001543" y="490260"/>
                  </a:lnTo>
                  <a:lnTo>
                    <a:pt x="790534" y="490260"/>
                  </a:lnTo>
                  <a:close/>
                  <a:moveTo>
                    <a:pt x="736675" y="0"/>
                  </a:moveTo>
                  <a:cubicBezTo>
                    <a:pt x="413135" y="-476"/>
                    <a:pt x="58187" y="227220"/>
                    <a:pt x="6248" y="635366"/>
                  </a:cubicBezTo>
                  <a:lnTo>
                    <a:pt x="415" y="713798"/>
                  </a:lnTo>
                  <a:lnTo>
                    <a:pt x="0" y="713798"/>
                  </a:lnTo>
                  <a:lnTo>
                    <a:pt x="242" y="716133"/>
                  </a:lnTo>
                  <a:lnTo>
                    <a:pt x="0" y="719388"/>
                  </a:lnTo>
                  <a:lnTo>
                    <a:pt x="579" y="719388"/>
                  </a:lnTo>
                  <a:lnTo>
                    <a:pt x="9659" y="806983"/>
                  </a:lnTo>
                  <a:cubicBezTo>
                    <a:pt x="76629" y="1255962"/>
                    <a:pt x="417220" y="1452015"/>
                    <a:pt x="740759" y="1452491"/>
                  </a:cubicBezTo>
                  <a:cubicBezTo>
                    <a:pt x="1064298" y="1452967"/>
                    <a:pt x="1419246" y="1225271"/>
                    <a:pt x="1471185" y="817125"/>
                  </a:cubicBezTo>
                  <a:lnTo>
                    <a:pt x="1477018" y="738693"/>
                  </a:lnTo>
                  <a:lnTo>
                    <a:pt x="1477433" y="738693"/>
                  </a:lnTo>
                  <a:lnTo>
                    <a:pt x="1477191" y="736358"/>
                  </a:lnTo>
                  <a:lnTo>
                    <a:pt x="1477433" y="733104"/>
                  </a:lnTo>
                  <a:lnTo>
                    <a:pt x="1476854" y="733104"/>
                  </a:lnTo>
                  <a:lnTo>
                    <a:pt x="1467774" y="645508"/>
                  </a:lnTo>
                  <a:cubicBezTo>
                    <a:pt x="1400804" y="196529"/>
                    <a:pt x="1060214" y="476"/>
                    <a:pt x="736675" y="0"/>
                  </a:cubicBezTo>
                  <a:close/>
                </a:path>
              </a:pathLst>
            </a:custGeom>
            <a:solidFill>
              <a:schemeClr val="bg1"/>
            </a:solidFill>
            <a:ln w="9525">
              <a:noFill/>
              <a:round/>
            </a:ln>
          </p:spPr>
          <p:txBody>
            <a:bodyPr rot="0" vert="horz" wrap="square" lIns="98694" tIns="49347" rIns="98694" bIns="49347" anchor="t" anchorCtr="0" upright="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295">
                <a:solidFill>
                  <a:schemeClr val="bg1"/>
                </a:solidFill>
              </a:endParaRPr>
            </a:p>
          </p:txBody>
        </p:sp>
      </p:grpSp>
      <p:sp>
        <p:nvSpPr>
          <p:cNvPr id="128" name="Rectangle 127"/>
          <p:cNvSpPr/>
          <p:nvPr/>
        </p:nvSpPr>
        <p:spPr>
          <a:xfrm>
            <a:off x="11417" y="4093858"/>
            <a:ext cx="2292837" cy="34970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rtl="1">
              <a:lnSpc>
                <a:spcPct val="107000"/>
              </a:lnSpc>
              <a:spcAft>
                <a:spcPts val="740"/>
              </a:spcAft>
              <a:buSzPct val="150000"/>
            </a:pPr>
            <a:r>
              <a:rPr lang="en-US" sz="1725" b="1" dirty="0">
                <a:solidFill>
                  <a:schemeClr val="bg1"/>
                </a:solidFill>
                <a:ea typeface="Open Sans" panose="020B0606030504020204" pitchFamily="34" charset="0"/>
                <a:cs typeface="Open Sans" panose="020B0606030504020204" pitchFamily="34" charset="0"/>
              </a:rPr>
              <a:t>SKILL HIGHLIGHTS</a:t>
            </a:r>
            <a:endParaRPr lang="fr-FR" sz="1725" b="1" dirty="0">
              <a:solidFill>
                <a:schemeClr val="bg1"/>
              </a:solidFill>
              <a:ea typeface="Open Sans" panose="020B0606030504020204" pitchFamily="34" charset="0"/>
              <a:cs typeface="Open Sans" panose="020B0606030504020204" pitchFamily="34" charset="0"/>
            </a:endParaRPr>
          </a:p>
        </p:txBody>
      </p:sp>
      <p:sp>
        <p:nvSpPr>
          <p:cNvPr id="130" name="Rectangle 129"/>
          <p:cNvSpPr/>
          <p:nvPr/>
        </p:nvSpPr>
        <p:spPr>
          <a:xfrm>
            <a:off x="11416" y="7152904"/>
            <a:ext cx="2293394" cy="34970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tabLst>
                <a:tab pos="1932305" algn="l"/>
              </a:tabLst>
            </a:pPr>
            <a:r>
              <a:rPr lang="en-US" sz="1725" b="1" dirty="0">
                <a:solidFill>
                  <a:schemeClr val="bg1"/>
                </a:solidFill>
                <a:ea typeface="Open Sans" panose="020B0606030504020204" pitchFamily="34" charset="0"/>
                <a:cs typeface="Open Sans" panose="020B0606030504020204" pitchFamily="34" charset="0"/>
              </a:rPr>
              <a:t>LANGUAGES</a:t>
            </a:r>
            <a:endParaRPr lang="fr-FR" sz="1725" b="1" dirty="0">
              <a:solidFill>
                <a:schemeClr val="bg1"/>
              </a:solidFill>
              <a:ea typeface="Open Sans" panose="020B0606030504020204" pitchFamily="34" charset="0"/>
              <a:cs typeface="Open Sans" panose="020B0606030504020204" pitchFamily="34" charset="0"/>
            </a:endParaRPr>
          </a:p>
        </p:txBody>
      </p:sp>
      <p:sp>
        <p:nvSpPr>
          <p:cNvPr id="131" name="Rectangle 130"/>
          <p:cNvSpPr/>
          <p:nvPr/>
        </p:nvSpPr>
        <p:spPr>
          <a:xfrm>
            <a:off x="11416" y="8264057"/>
            <a:ext cx="2292836" cy="34970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38735">
              <a:lnSpc>
                <a:spcPct val="107000"/>
              </a:lnSpc>
              <a:spcAft>
                <a:spcPts val="740"/>
              </a:spcAft>
            </a:pPr>
            <a:r>
              <a:rPr lang="en-US" sz="1725" b="1" dirty="0">
                <a:solidFill>
                  <a:schemeClr val="bg1"/>
                </a:solidFill>
                <a:ea typeface="Open Sans" panose="020B0606030504020204" pitchFamily="34" charset="0"/>
                <a:cs typeface="Open Sans" panose="020B0606030504020204" pitchFamily="34" charset="0"/>
              </a:rPr>
              <a:t>HOBBIES</a:t>
            </a:r>
            <a:endParaRPr lang="fr-FR" sz="1725" b="1" dirty="0">
              <a:solidFill>
                <a:schemeClr val="bg1"/>
              </a:solidFill>
              <a:ea typeface="Open Sans" panose="020B0606030504020204" pitchFamily="34" charset="0"/>
              <a:cs typeface="Open Sans" panose="020B0606030504020204" pitchFamily="34" charset="0"/>
            </a:endParaRPr>
          </a:p>
        </p:txBody>
      </p:sp>
      <p:graphicFrame>
        <p:nvGraphicFramePr>
          <p:cNvPr id="132" name="Table 131"/>
          <p:cNvGraphicFramePr>
            <a:graphicFrameLocks noGrp="1"/>
          </p:cNvGraphicFramePr>
          <p:nvPr/>
        </p:nvGraphicFramePr>
        <p:xfrm>
          <a:off x="261855" y="8616570"/>
          <a:ext cx="2245360" cy="1435204"/>
        </p:xfrm>
        <a:graphic>
          <a:graphicData uri="http://schemas.openxmlformats.org/drawingml/2006/table">
            <a:tbl>
              <a:tblPr firstRow="1" bandRow="1">
                <a:tableStyleId>{5C22544A-7EE6-4342-B048-85BDC9FD1C3A}</a:tableStyleId>
              </a:tblPr>
              <a:tblGrid>
                <a:gridCol w="2245360"/>
              </a:tblGrid>
              <a:tr h="1432560">
                <a:tc>
                  <a:txBody>
                    <a:bodyPr/>
                    <a:lstStyle/>
                    <a:p>
                      <a:pPr marL="179705" lvl="0" indent="-179705" algn="l" rtl="0">
                        <a:lnSpc>
                          <a:spcPct val="107000"/>
                        </a:lnSpc>
                        <a:spcBef>
                          <a:spcPts val="300"/>
                        </a:spcBef>
                        <a:spcAft>
                          <a:spcPts val="300"/>
                        </a:spcAft>
                        <a:buFont typeface="Wingdings" panose="05000000000000000000" pitchFamily="2" charset="2"/>
                        <a:buChar char="§"/>
                      </a:pPr>
                      <a:r>
                        <a:rPr lang="en-GB" sz="1300" b="0" dirty="0">
                          <a:solidFill>
                            <a:schemeClr val="bg1"/>
                          </a:solidFill>
                          <a:ea typeface="Open Sans" panose="020B0606030504020204" pitchFamily="34" charset="0"/>
                          <a:cs typeface="Open Sans" panose="020B0606030504020204" pitchFamily="34" charset="0"/>
                        </a:rPr>
                        <a:t>Sketching</a:t>
                      </a:r>
                      <a:endParaRPr lang="en-GB" sz="1300" b="0" dirty="0">
                        <a:solidFill>
                          <a:schemeClr val="bg1"/>
                        </a:solidFill>
                        <a:ea typeface="Open Sans" panose="020B0606030504020204" pitchFamily="34" charset="0"/>
                        <a:cs typeface="Open Sans" panose="020B0606030504020204" pitchFamily="34" charset="0"/>
                      </a:endParaRPr>
                    </a:p>
                    <a:p>
                      <a:pPr marL="179705" lvl="0" indent="-179705" algn="l" rtl="0">
                        <a:lnSpc>
                          <a:spcPct val="107000"/>
                        </a:lnSpc>
                        <a:spcBef>
                          <a:spcPts val="300"/>
                        </a:spcBef>
                        <a:spcAft>
                          <a:spcPts val="300"/>
                        </a:spcAft>
                        <a:buFont typeface="Wingdings" panose="05000000000000000000" pitchFamily="2" charset="2"/>
                        <a:buChar char="§"/>
                      </a:pPr>
                      <a:r>
                        <a:rPr lang="en-GB" altLang="en-US" sz="1300" b="0" dirty="0">
                          <a:solidFill>
                            <a:schemeClr val="bg1"/>
                          </a:solidFill>
                          <a:ea typeface="Open Sans" panose="020B0606030504020204" pitchFamily="34" charset="0"/>
                          <a:cs typeface="Open Sans" panose="020B0606030504020204" pitchFamily="34" charset="0"/>
                        </a:rPr>
                        <a:t>Designing</a:t>
                      </a:r>
                      <a:endParaRPr lang="fr-FR" sz="1300" b="0" dirty="0">
                        <a:solidFill>
                          <a:schemeClr val="bg1"/>
                        </a:solidFill>
                        <a:ea typeface="Open Sans" panose="020B0606030504020204" pitchFamily="34" charset="0"/>
                        <a:cs typeface="Open Sans" panose="020B0606030504020204" pitchFamily="34" charset="0"/>
                      </a:endParaRPr>
                    </a:p>
                    <a:p>
                      <a:pPr marL="179705" lvl="0" indent="-179705" algn="l" rtl="0">
                        <a:lnSpc>
                          <a:spcPct val="107000"/>
                        </a:lnSpc>
                        <a:spcBef>
                          <a:spcPts val="300"/>
                        </a:spcBef>
                        <a:spcAft>
                          <a:spcPts val="300"/>
                        </a:spcAft>
                        <a:buFont typeface="Wingdings" panose="05000000000000000000" pitchFamily="2" charset="2"/>
                        <a:buChar char="§"/>
                      </a:pPr>
                      <a:r>
                        <a:rPr lang="en-GB" altLang="en-US" sz="1300" b="0" dirty="0">
                          <a:solidFill>
                            <a:schemeClr val="bg1"/>
                          </a:solidFill>
                          <a:ea typeface="Open Sans" panose="020B0606030504020204" pitchFamily="34" charset="0"/>
                          <a:cs typeface="Open Sans" panose="020B0606030504020204" pitchFamily="34" charset="0"/>
                        </a:rPr>
                        <a:t>Writing</a:t>
                      </a:r>
                      <a:endParaRPr lang="en-GB" altLang="en-US" sz="1300" b="0" dirty="0">
                        <a:solidFill>
                          <a:schemeClr val="bg1"/>
                        </a:solidFill>
                        <a:ea typeface="Open Sans" panose="020B0606030504020204" pitchFamily="34" charset="0"/>
                        <a:cs typeface="Open Sans" panose="020B0606030504020204" pitchFamily="34" charset="0"/>
                      </a:endParaRPr>
                    </a:p>
                    <a:p>
                      <a:pPr marL="179705" lvl="0" indent="-179705" algn="l" rtl="0">
                        <a:lnSpc>
                          <a:spcPct val="107000"/>
                        </a:lnSpc>
                        <a:spcBef>
                          <a:spcPts val="300"/>
                        </a:spcBef>
                        <a:spcAft>
                          <a:spcPts val="300"/>
                        </a:spcAft>
                        <a:buFont typeface="Wingdings" panose="05000000000000000000" pitchFamily="2" charset="2"/>
                        <a:buChar char="§"/>
                      </a:pPr>
                      <a:r>
                        <a:rPr lang="en-GB" altLang="en-US" sz="1300" b="0" dirty="0">
                          <a:solidFill>
                            <a:schemeClr val="bg1"/>
                          </a:solidFill>
                          <a:ea typeface="Open Sans" panose="020B0606030504020204" pitchFamily="34" charset="0"/>
                          <a:cs typeface="Open Sans" panose="020B0606030504020204" pitchFamily="34" charset="0"/>
                        </a:rPr>
                        <a:t>Meeting new people</a:t>
                      </a:r>
                      <a:endParaRPr lang="fr-FR" sz="1300" b="0" dirty="0">
                        <a:solidFill>
                          <a:schemeClr val="bg1"/>
                        </a:solidFill>
                        <a:ea typeface="Open Sans" panose="020B0606030504020204" pitchFamily="34" charset="0"/>
                        <a:cs typeface="Open Sans" panose="020B0606030504020204" pitchFamily="34" charset="0"/>
                      </a:endParaRPr>
                    </a:p>
                    <a:p>
                      <a:pPr marL="179705" lvl="0" indent="-179705" algn="l" rtl="0">
                        <a:spcBef>
                          <a:spcPts val="300"/>
                        </a:spcBef>
                        <a:spcAft>
                          <a:spcPts val="300"/>
                        </a:spcAft>
                        <a:buFont typeface="Wingdings" panose="05000000000000000000" pitchFamily="2" charset="2"/>
                        <a:buChar char="§"/>
                      </a:pPr>
                      <a:endParaRPr lang="fr-FR" sz="1300" b="0" dirty="0">
                        <a:solidFill>
                          <a:schemeClr val="bg1"/>
                        </a:solidFill>
                        <a:ea typeface="Open Sans" panose="020B0606030504020204" pitchFamily="34" charset="0"/>
                        <a:cs typeface="Open Sans" panose="020B0606030504020204" pitchFamily="34" charset="0"/>
                      </a:endParaRPr>
                    </a:p>
                  </a:txBody>
                  <a:tcPr marL="84431" marR="84431" marT="42216" marB="422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33" name="Table 132"/>
          <p:cNvGraphicFramePr>
            <a:graphicFrameLocks noGrp="1"/>
          </p:cNvGraphicFramePr>
          <p:nvPr/>
        </p:nvGraphicFramePr>
        <p:xfrm>
          <a:off x="280856" y="7607232"/>
          <a:ext cx="2245243" cy="841083"/>
        </p:xfrm>
        <a:graphic>
          <a:graphicData uri="http://schemas.openxmlformats.org/drawingml/2006/table">
            <a:tbl>
              <a:tblPr firstRow="1" bandRow="1">
                <a:tableStyleId>{5C22544A-7EE6-4342-B048-85BDC9FD1C3A}</a:tableStyleId>
              </a:tblPr>
              <a:tblGrid>
                <a:gridCol w="2245243"/>
              </a:tblGrid>
              <a:tr h="841083">
                <a:tc>
                  <a:txBody>
                    <a:bodyPr/>
                    <a:lstStyle/>
                    <a:p>
                      <a:pPr marL="179705" indent="-179705" algn="l" rtl="0">
                        <a:spcBef>
                          <a:spcPts val="300"/>
                        </a:spcBef>
                        <a:spcAft>
                          <a:spcPts val="300"/>
                        </a:spcAft>
                        <a:buFont typeface="Wingdings" panose="05000000000000000000" pitchFamily="2" charset="2"/>
                        <a:buChar char="§"/>
                      </a:pPr>
                      <a:r>
                        <a:rPr lang="en-GB" altLang="en-US" sz="1300" b="1" dirty="0">
                          <a:solidFill>
                            <a:schemeClr val="bg1"/>
                          </a:solidFill>
                          <a:ea typeface="Open Sans" panose="020B0606030504020204" pitchFamily="34" charset="0"/>
                          <a:cs typeface="Open Sans" panose="020B0606030504020204" pitchFamily="34" charset="0"/>
                        </a:rPr>
                        <a:t>English</a:t>
                      </a:r>
                      <a:r>
                        <a:rPr lang="en-US" sz="1300" b="1" dirty="0">
                          <a:solidFill>
                            <a:schemeClr val="bg1"/>
                          </a:solidFill>
                          <a:ea typeface="Open Sans" panose="020B0606030504020204" pitchFamily="34" charset="0"/>
                          <a:cs typeface="Open Sans" panose="020B0606030504020204" pitchFamily="34" charset="0"/>
                        </a:rPr>
                        <a:t> </a:t>
                      </a:r>
                      <a:r>
                        <a:rPr lang="en-US" sz="1300" b="0" dirty="0">
                          <a:solidFill>
                            <a:schemeClr val="bg1"/>
                          </a:solidFill>
                          <a:ea typeface="Open Sans" panose="020B0606030504020204" pitchFamily="34" charset="0"/>
                          <a:cs typeface="Open Sans" panose="020B0606030504020204" pitchFamily="34" charset="0"/>
                        </a:rPr>
                        <a:t>– </a:t>
                      </a:r>
                      <a:r>
                        <a:rPr lang="en-GB" altLang="en-US" sz="1300" b="0" dirty="0">
                          <a:solidFill>
                            <a:schemeClr val="bg1"/>
                          </a:solidFill>
                          <a:ea typeface="Open Sans" panose="020B0606030504020204" pitchFamily="34" charset="0"/>
                          <a:cs typeface="Open Sans" panose="020B0606030504020204" pitchFamily="34" charset="0"/>
                        </a:rPr>
                        <a:t>Proficient</a:t>
                      </a:r>
                      <a:endParaRPr lang="fr-FR" sz="1300" b="0" dirty="0">
                        <a:solidFill>
                          <a:schemeClr val="bg1"/>
                        </a:solidFill>
                        <a:ea typeface="Open Sans" panose="020B0606030504020204" pitchFamily="34" charset="0"/>
                        <a:cs typeface="Open Sans" panose="020B0606030504020204" pitchFamily="34" charset="0"/>
                      </a:endParaRPr>
                    </a:p>
                    <a:p>
                      <a:pPr marL="179705" indent="-179705" algn="l" rtl="0">
                        <a:spcBef>
                          <a:spcPts val="300"/>
                        </a:spcBef>
                        <a:spcAft>
                          <a:spcPts val="300"/>
                        </a:spcAft>
                        <a:buFont typeface="Wingdings" panose="05000000000000000000" pitchFamily="2" charset="2"/>
                        <a:buChar char="§"/>
                      </a:pPr>
                      <a:r>
                        <a:rPr lang="en-GB" altLang="en-US" sz="1300" dirty="0">
                          <a:solidFill>
                            <a:schemeClr val="bg1"/>
                          </a:solidFill>
                          <a:ea typeface="Open Sans" panose="020B0606030504020204" pitchFamily="34" charset="0"/>
                          <a:cs typeface="Open Sans" panose="020B0606030504020204" pitchFamily="34" charset="0"/>
                        </a:rPr>
                        <a:t>Yoruba</a:t>
                      </a:r>
                      <a:r>
                        <a:rPr lang="en-US" sz="1300" dirty="0">
                          <a:solidFill>
                            <a:schemeClr val="bg1"/>
                          </a:solidFill>
                          <a:ea typeface="Open Sans" panose="020B0606030504020204" pitchFamily="34" charset="0"/>
                          <a:cs typeface="Open Sans" panose="020B0606030504020204" pitchFamily="34" charset="0"/>
                        </a:rPr>
                        <a:t> </a:t>
                      </a:r>
                      <a:r>
                        <a:rPr lang="en-US" sz="1300" b="0" dirty="0">
                          <a:solidFill>
                            <a:schemeClr val="bg1"/>
                          </a:solidFill>
                          <a:ea typeface="Open Sans" panose="020B0606030504020204" pitchFamily="34" charset="0"/>
                          <a:cs typeface="Open Sans" panose="020B0606030504020204" pitchFamily="34" charset="0"/>
                        </a:rPr>
                        <a:t>– </a:t>
                      </a:r>
                      <a:r>
                        <a:rPr lang="en-GB" sz="1300" b="0" dirty="0">
                          <a:solidFill>
                            <a:schemeClr val="bg1"/>
                          </a:solidFill>
                          <a:ea typeface="Open Sans" panose="020B0606030504020204" pitchFamily="34" charset="0"/>
                          <a:cs typeface="Open Sans" panose="020B0606030504020204" pitchFamily="34" charset="0"/>
                        </a:rPr>
                        <a:t>Proficient</a:t>
                      </a:r>
                      <a:endParaRPr lang="en-GB" sz="1300" b="0" dirty="0">
                        <a:solidFill>
                          <a:schemeClr val="bg1"/>
                        </a:solidFill>
                        <a:ea typeface="Open Sans" panose="020B0606030504020204" pitchFamily="34" charset="0"/>
                        <a:cs typeface="Open Sans" panose="020B0606030504020204" pitchFamily="34" charset="0"/>
                      </a:endParaRPr>
                    </a:p>
                    <a:p>
                      <a:pPr indent="0" algn="l" rtl="0">
                        <a:spcBef>
                          <a:spcPts val="300"/>
                        </a:spcBef>
                        <a:spcAft>
                          <a:spcPts val="300"/>
                        </a:spcAft>
                        <a:buFont typeface="Wingdings" panose="05000000000000000000" pitchFamily="2" charset="2"/>
                        <a:buNone/>
                      </a:pPr>
                      <a:endParaRPr lang="fr-FR" sz="1300" b="0" dirty="0">
                        <a:solidFill>
                          <a:schemeClr val="bg1"/>
                        </a:solidFill>
                        <a:ea typeface="Open Sans" panose="020B0606030504020204" pitchFamily="34" charset="0"/>
                        <a:cs typeface="Open Sans" panose="020B0606030504020204" pitchFamily="34" charset="0"/>
                      </a:endParaRPr>
                    </a:p>
                  </a:txBody>
                  <a:tcPr marL="84431" marR="84431" marT="42216" marB="4221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4" name="Rectangle 133"/>
          <p:cNvSpPr/>
          <p:nvPr/>
        </p:nvSpPr>
        <p:spPr>
          <a:xfrm>
            <a:off x="264564" y="4497609"/>
            <a:ext cx="2246295" cy="2793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4431" tIns="42216" rIns="84431" bIns="42216" numCol="1" spcCol="0" rtlCol="0" fromWordArt="0" anchor="t" anchorCtr="0" forceAA="0" compatLnSpc="1">
            <a:spAutoFit/>
          </a:bodyPr>
          <a:lstStyle/>
          <a:p>
            <a:pPr marL="193675" indent="-193675">
              <a:lnSpc>
                <a:spcPct val="114000"/>
              </a:lnSpc>
              <a:spcBef>
                <a:spcPts val="325"/>
              </a:spcBef>
              <a:spcAft>
                <a:spcPts val="325"/>
              </a:spcAft>
              <a:buFont typeface="Wingdings" panose="05000000000000000000" pitchFamily="2" charset="2"/>
              <a:buChar char="§"/>
            </a:pPr>
            <a:r>
              <a:rPr lang="en-GB" altLang="en-US" sz="1290" dirty="0">
                <a:solidFill>
                  <a:schemeClr val="bg1"/>
                </a:solidFill>
                <a:ea typeface="Open Sans" panose="020B0606030504020204" pitchFamily="34" charset="0"/>
                <a:cs typeface="Open Sans" panose="020B0606030504020204" pitchFamily="34" charset="0"/>
                <a:sym typeface="+mn-ea"/>
              </a:rPr>
              <a:t>House Painting</a:t>
            </a:r>
            <a:endParaRPr lang="en-US" sz="1290" dirty="0">
              <a:solidFill>
                <a:schemeClr val="bg1"/>
              </a:solidFill>
              <a:ea typeface="Open Sans" panose="020B0606030504020204" pitchFamily="34" charset="0"/>
              <a:cs typeface="Open Sans" panose="020B0606030504020204" pitchFamily="34" charset="0"/>
              <a:sym typeface="+mn-ea"/>
            </a:endParaRPr>
          </a:p>
          <a:p>
            <a:pPr marL="193675" indent="-193675">
              <a:lnSpc>
                <a:spcPct val="114000"/>
              </a:lnSpc>
              <a:spcBef>
                <a:spcPts val="325"/>
              </a:spcBef>
              <a:spcAft>
                <a:spcPts val="325"/>
              </a:spcAft>
              <a:buFont typeface="Wingdings" panose="05000000000000000000" pitchFamily="2" charset="2"/>
              <a:buChar char="§"/>
            </a:pPr>
            <a:r>
              <a:rPr lang="en-GB" sz="1295">
                <a:solidFill>
                  <a:schemeClr val="bg1"/>
                </a:solidFill>
                <a:ea typeface="Open Sans" panose="020B0606030504020204" pitchFamily="34" charset="0"/>
                <a:cs typeface="Open Sans" panose="020B0606030504020204" pitchFamily="34" charset="0"/>
              </a:rPr>
              <a:t>Sculpture</a:t>
            </a:r>
            <a:r>
              <a:rPr lang="en-US" sz="1295" dirty="0">
                <a:solidFill>
                  <a:schemeClr val="bg1"/>
                </a:solidFill>
                <a:ea typeface="Open Sans" panose="020B0606030504020204" pitchFamily="34" charset="0"/>
                <a:cs typeface="Open Sans" panose="020B0606030504020204" pitchFamily="34" charset="0"/>
              </a:rPr>
              <a:t> </a:t>
            </a:r>
            <a:endParaRPr lang="en-US" sz="1295" dirty="0">
              <a:solidFill>
                <a:schemeClr val="bg1"/>
              </a:solidFill>
              <a:ea typeface="Open Sans" panose="020B0606030504020204" pitchFamily="34" charset="0"/>
              <a:cs typeface="Open Sans" panose="020B0606030504020204" pitchFamily="34" charset="0"/>
            </a:endParaRPr>
          </a:p>
          <a:p>
            <a:pPr marL="193675" indent="-193675">
              <a:lnSpc>
                <a:spcPct val="114000"/>
              </a:lnSpc>
              <a:spcBef>
                <a:spcPts val="325"/>
              </a:spcBef>
              <a:spcAft>
                <a:spcPts val="325"/>
              </a:spcAft>
              <a:buFont typeface="Wingdings" panose="05000000000000000000" pitchFamily="2" charset="2"/>
              <a:buChar char="§"/>
            </a:pPr>
            <a:r>
              <a:rPr lang="en-GB" altLang="en-US" sz="1295" dirty="0">
                <a:solidFill>
                  <a:schemeClr val="bg1"/>
                </a:solidFill>
                <a:ea typeface="Open Sans" panose="020B0606030504020204" pitchFamily="34" charset="0"/>
                <a:cs typeface="Open Sans" panose="020B0606030504020204" pitchFamily="34" charset="0"/>
              </a:rPr>
              <a:t>Graphics design</a:t>
            </a:r>
            <a:endParaRPr lang="en-US" sz="1295" dirty="0">
              <a:solidFill>
                <a:schemeClr val="bg1"/>
              </a:solidFill>
              <a:ea typeface="Open Sans" panose="020B0606030504020204" pitchFamily="34" charset="0"/>
              <a:cs typeface="Open Sans" panose="020B0606030504020204" pitchFamily="34" charset="0"/>
            </a:endParaRPr>
          </a:p>
          <a:p>
            <a:pPr marL="193675" indent="-193675">
              <a:lnSpc>
                <a:spcPct val="114000"/>
              </a:lnSpc>
              <a:spcBef>
                <a:spcPts val="325"/>
              </a:spcBef>
              <a:spcAft>
                <a:spcPts val="325"/>
              </a:spcAft>
              <a:buFont typeface="Wingdings" panose="05000000000000000000" pitchFamily="2" charset="2"/>
              <a:buChar char="§"/>
            </a:pPr>
            <a:r>
              <a:rPr lang="en-GB" altLang="en-US" sz="1295" dirty="0">
                <a:solidFill>
                  <a:schemeClr val="bg1"/>
                </a:solidFill>
                <a:ea typeface="Open Sans" panose="020B0606030504020204" pitchFamily="34" charset="0"/>
                <a:cs typeface="Open Sans" panose="020B0606030504020204" pitchFamily="34" charset="0"/>
              </a:rPr>
              <a:t>POP design</a:t>
            </a:r>
            <a:endParaRPr lang="en-GB" altLang="en-US" sz="1295" dirty="0">
              <a:solidFill>
                <a:schemeClr val="bg1"/>
              </a:solidFill>
              <a:ea typeface="Open Sans" panose="020B0606030504020204" pitchFamily="34" charset="0"/>
              <a:cs typeface="Open Sans" panose="020B0606030504020204" pitchFamily="34" charset="0"/>
            </a:endParaRPr>
          </a:p>
          <a:p>
            <a:pPr marL="193675" indent="-193675">
              <a:lnSpc>
                <a:spcPct val="114000"/>
              </a:lnSpc>
              <a:spcBef>
                <a:spcPts val="325"/>
              </a:spcBef>
              <a:spcAft>
                <a:spcPts val="325"/>
              </a:spcAft>
              <a:buFont typeface="Wingdings" panose="05000000000000000000" pitchFamily="2" charset="2"/>
              <a:buChar char="§"/>
            </a:pPr>
            <a:r>
              <a:rPr lang="en-GB" altLang="en-US" sz="1295" dirty="0">
                <a:solidFill>
                  <a:schemeClr val="bg1"/>
                </a:solidFill>
                <a:ea typeface="Open Sans" panose="020B0606030504020204" pitchFamily="34" charset="0"/>
                <a:cs typeface="Open Sans" panose="020B0606030504020204" pitchFamily="34" charset="0"/>
              </a:rPr>
              <a:t>Art work</a:t>
            </a:r>
            <a:endParaRPr lang="en-GB" altLang="en-US" sz="1295" dirty="0">
              <a:solidFill>
                <a:schemeClr val="bg1"/>
              </a:solidFill>
              <a:ea typeface="Open Sans" panose="020B0606030504020204" pitchFamily="34" charset="0"/>
              <a:cs typeface="Open Sans" panose="020B0606030504020204" pitchFamily="34" charset="0"/>
            </a:endParaRPr>
          </a:p>
          <a:p>
            <a:pPr marL="193675" indent="-193675">
              <a:lnSpc>
                <a:spcPct val="114000"/>
              </a:lnSpc>
              <a:spcBef>
                <a:spcPts val="325"/>
              </a:spcBef>
              <a:spcAft>
                <a:spcPts val="325"/>
              </a:spcAft>
              <a:buFont typeface="Wingdings" panose="05000000000000000000" pitchFamily="2" charset="2"/>
              <a:buChar char="§"/>
            </a:pPr>
            <a:r>
              <a:rPr lang="en-GB" altLang="en-US" sz="1290" dirty="0">
                <a:solidFill>
                  <a:schemeClr val="bg1"/>
                </a:solidFill>
                <a:ea typeface="Open Sans" panose="020B0606030504020204" pitchFamily="34" charset="0"/>
                <a:cs typeface="Open Sans" panose="020B0606030504020204" pitchFamily="34" charset="0"/>
                <a:sym typeface="+mn-ea"/>
              </a:rPr>
              <a:t>C</a:t>
            </a:r>
            <a:r>
              <a:rPr lang="en-US" sz="1290" dirty="0">
                <a:solidFill>
                  <a:schemeClr val="bg1"/>
                </a:solidFill>
                <a:ea typeface="Open Sans" panose="020B0606030504020204" pitchFamily="34" charset="0"/>
                <a:cs typeface="Open Sans" panose="020B0606030504020204" pitchFamily="34" charset="0"/>
                <a:sym typeface="+mn-ea"/>
              </a:rPr>
              <a:t>reative design</a:t>
            </a:r>
            <a:r>
              <a:rPr lang="en-US" sz="1295" dirty="0">
                <a:solidFill>
                  <a:schemeClr val="bg1"/>
                </a:solidFill>
                <a:ea typeface="Open Sans" panose="020B0606030504020204" pitchFamily="34" charset="0"/>
                <a:cs typeface="Open Sans" panose="020B0606030504020204" pitchFamily="34" charset="0"/>
              </a:rPr>
              <a:t> </a:t>
            </a:r>
            <a:endParaRPr lang="en-US" sz="1295" dirty="0">
              <a:solidFill>
                <a:schemeClr val="bg1"/>
              </a:solidFill>
              <a:ea typeface="Open Sans" panose="020B0606030504020204" pitchFamily="34" charset="0"/>
              <a:cs typeface="Open Sans" panose="020B0606030504020204" pitchFamily="34" charset="0"/>
            </a:endParaRPr>
          </a:p>
          <a:p>
            <a:pPr marL="193675" indent="-193675">
              <a:lnSpc>
                <a:spcPct val="114000"/>
              </a:lnSpc>
              <a:spcBef>
                <a:spcPts val="325"/>
              </a:spcBef>
              <a:spcAft>
                <a:spcPts val="325"/>
              </a:spcAft>
              <a:buFont typeface="Wingdings" panose="05000000000000000000" pitchFamily="2" charset="2"/>
              <a:buChar char="§"/>
            </a:pPr>
            <a:r>
              <a:rPr lang="en-GB" altLang="en-US" sz="1290" dirty="0">
                <a:solidFill>
                  <a:schemeClr val="bg1"/>
                </a:solidFill>
                <a:ea typeface="Open Sans" panose="020B0606030504020204" pitchFamily="34" charset="0"/>
                <a:cs typeface="Open Sans" panose="020B0606030504020204" pitchFamily="34" charset="0"/>
                <a:sym typeface="+mn-ea"/>
              </a:rPr>
              <a:t>Attentive to details</a:t>
            </a:r>
            <a:endParaRPr lang="en-US" sz="1290" dirty="0">
              <a:solidFill>
                <a:schemeClr val="bg1"/>
              </a:solidFill>
              <a:ea typeface="Open Sans" panose="020B0606030504020204" pitchFamily="34" charset="0"/>
              <a:cs typeface="Open Sans" panose="020B0606030504020204" pitchFamily="34" charset="0"/>
            </a:endParaRPr>
          </a:p>
          <a:p>
            <a:pPr marL="193675" indent="-193675">
              <a:lnSpc>
                <a:spcPct val="114000"/>
              </a:lnSpc>
              <a:spcBef>
                <a:spcPts val="325"/>
              </a:spcBef>
              <a:spcAft>
                <a:spcPts val="325"/>
              </a:spcAft>
              <a:buFont typeface="Wingdings" panose="05000000000000000000" pitchFamily="2" charset="2"/>
              <a:buChar char="§"/>
            </a:pPr>
            <a:r>
              <a:rPr lang="en-US" sz="1290" dirty="0">
                <a:solidFill>
                  <a:schemeClr val="bg1"/>
                </a:solidFill>
                <a:ea typeface="Open Sans" panose="020B0606030504020204" pitchFamily="34" charset="0"/>
                <a:cs typeface="Open Sans" panose="020B0606030504020204" pitchFamily="34" charset="0"/>
                <a:sym typeface="+mn-ea"/>
              </a:rPr>
              <a:t>Innovative</a:t>
            </a:r>
            <a:endParaRPr lang="en-US" sz="1290" dirty="0">
              <a:solidFill>
                <a:schemeClr val="bg1"/>
              </a:solidFill>
              <a:ea typeface="Open Sans" panose="020B0606030504020204" pitchFamily="34" charset="0"/>
              <a:cs typeface="Open Sans" panose="020B0606030504020204" pitchFamily="34" charset="0"/>
            </a:endParaRPr>
          </a:p>
          <a:p>
            <a:pPr indent="0">
              <a:lnSpc>
                <a:spcPct val="114000"/>
              </a:lnSpc>
              <a:spcBef>
                <a:spcPts val="325"/>
              </a:spcBef>
              <a:spcAft>
                <a:spcPts val="325"/>
              </a:spcAft>
              <a:buFont typeface="Wingdings" panose="05000000000000000000" pitchFamily="2" charset="2"/>
              <a:buNone/>
            </a:pPr>
            <a:endParaRPr lang="en-GB" altLang="en-US" sz="1295" dirty="0">
              <a:solidFill>
                <a:schemeClr val="bg1"/>
              </a:solidFill>
              <a:ea typeface="Open Sans" panose="020B0606030504020204" pitchFamily="34" charset="0"/>
              <a:cs typeface="Open Sans" panose="020B0606030504020204" pitchFamily="34" charset="0"/>
            </a:endParaRPr>
          </a:p>
        </p:txBody>
      </p:sp>
      <p:sp>
        <p:nvSpPr>
          <p:cNvPr id="40" name="Rectangle 39"/>
          <p:cNvSpPr/>
          <p:nvPr/>
        </p:nvSpPr>
        <p:spPr>
          <a:xfrm>
            <a:off x="45588" y="9862511"/>
            <a:ext cx="2293394" cy="34970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tabLst>
                <a:tab pos="1932305" algn="l"/>
              </a:tabLst>
            </a:pPr>
            <a:r>
              <a:rPr lang="en-US" sz="1725" b="1" dirty="0">
                <a:solidFill>
                  <a:schemeClr val="bg1"/>
                </a:solidFill>
                <a:ea typeface="Open Sans" panose="020B0606030504020204" pitchFamily="34" charset="0"/>
                <a:cs typeface="Open Sans" panose="020B0606030504020204" pitchFamily="34" charset="0"/>
              </a:rPr>
              <a:t>REFERENCE</a:t>
            </a:r>
            <a:endParaRPr lang="fr-FR" sz="1725" b="1" dirty="0">
              <a:solidFill>
                <a:schemeClr val="bg1"/>
              </a:solidFill>
              <a:ea typeface="Open Sans" panose="020B0606030504020204" pitchFamily="34" charset="0"/>
              <a:cs typeface="Open Sans" panose="020B0606030504020204" pitchFamily="34" charset="0"/>
            </a:endParaRPr>
          </a:p>
        </p:txBody>
      </p:sp>
      <p:sp>
        <p:nvSpPr>
          <p:cNvPr id="41" name="Rectangle 40"/>
          <p:cNvSpPr/>
          <p:nvPr/>
        </p:nvSpPr>
        <p:spPr>
          <a:xfrm>
            <a:off x="397327" y="10222679"/>
            <a:ext cx="1375441" cy="199285"/>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95" dirty="0">
                <a:solidFill>
                  <a:schemeClr val="bg1"/>
                </a:solidFill>
                <a:ea typeface="Open Sans" panose="020B0606030504020204" pitchFamily="34" charset="0"/>
                <a:cs typeface="Open Sans" panose="020B0606030504020204" pitchFamily="34" charset="0"/>
              </a:rPr>
              <a:t>Available on request</a:t>
            </a:r>
            <a:endParaRPr lang="fr-FR" sz="1295" dirty="0">
              <a:solidFill>
                <a:schemeClr val="bg1"/>
              </a:solidFill>
              <a:ea typeface="Open Sans" panose="020B0606030504020204" pitchFamily="34" charset="0"/>
              <a:cs typeface="Open Sans" panose="020B0606030504020204" pitchFamily="34" charset="0"/>
            </a:endParaRP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2426</Words>
  <Application>WPS Presentation</Application>
  <PresentationFormat>Custom</PresentationFormat>
  <Paragraphs>80</Paragraphs>
  <Slides>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Arial</vt:lpstr>
      <vt:lpstr>Open Sans</vt:lpstr>
      <vt:lpstr>Segoe Print</vt:lpstr>
      <vt:lpstr>Calibri</vt:lpstr>
      <vt:lpstr>Times New Roman</vt:lpstr>
      <vt:lpstr>Roboto</vt:lpstr>
      <vt:lpstr>Wide Latin</vt:lpstr>
      <vt:lpstr>Microsoft YaHei</vt:lpstr>
      <vt:lpstr>Arial Unicode MS</vt:lpstr>
      <vt:lpstr>Thème Office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www.bestfreecv.com/en</dc:title>
  <dc:creator>YOUSSEFF BAHLA</dc:creator>
  <cp:keywords>www.bestfreecv.com/en</cp:keywords>
  <cp:category>www.bestfreecv.com/en</cp:category>
  <cp:lastModifiedBy>Mojiojo</cp:lastModifiedBy>
  <cp:revision>257</cp:revision>
  <dcterms:created xsi:type="dcterms:W3CDTF">2015-07-03T12:55:00Z</dcterms:created>
  <dcterms:modified xsi:type="dcterms:W3CDTF">2022-03-14T15:04:14Z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95A3C6A9B2194904A97B6B7616926FA4</vt:lpwstr>
  </property>
  <property fmtid="{D5CDD505-2E9C-101B-9397-08002B2CF9AE}" pid="3" name="KSOProductBuildVer">
    <vt:lpwstr>1033-11.2.0.11029</vt:lpwstr>
  </property>
</Properties>
</file>