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857498-77B9-4234-8159-D4EED20A238C}" v="48" dt="2023-10-19T23:03:33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Gonzalez" userId="93d94f2bff7d79f7" providerId="LiveId" clId="{D0857498-77B9-4234-8159-D4EED20A238C}"/>
    <pc:docChg chg="undo custSel addSld delSld modSld">
      <pc:chgData name="Benjamin Gonzalez" userId="93d94f2bff7d79f7" providerId="LiveId" clId="{D0857498-77B9-4234-8159-D4EED20A238C}" dt="2023-10-19T23:04:47.259" v="2335" actId="368"/>
      <pc:docMkLst>
        <pc:docMk/>
      </pc:docMkLst>
      <pc:sldChg chg="addSp delSp modSp new mod">
        <pc:chgData name="Benjamin Gonzalez" userId="93d94f2bff7d79f7" providerId="LiveId" clId="{D0857498-77B9-4234-8159-D4EED20A238C}" dt="2023-10-19T23:04:47.259" v="2335" actId="368"/>
        <pc:sldMkLst>
          <pc:docMk/>
          <pc:sldMk cId="1221618912" sldId="257"/>
        </pc:sldMkLst>
        <pc:spChg chg="mod">
          <ac:chgData name="Benjamin Gonzalez" userId="93d94f2bff7d79f7" providerId="LiveId" clId="{D0857498-77B9-4234-8159-D4EED20A238C}" dt="2023-10-19T00:13:57.433" v="24" actId="122"/>
          <ac:spMkLst>
            <pc:docMk/>
            <pc:sldMk cId="1221618912" sldId="257"/>
            <ac:spMk id="2" creationId="{0F175E6E-8D52-B4DF-D33D-2894B7C10574}"/>
          </ac:spMkLst>
        </pc:spChg>
        <pc:spChg chg="mod">
          <ac:chgData name="Benjamin Gonzalez" userId="93d94f2bff7d79f7" providerId="LiveId" clId="{D0857498-77B9-4234-8159-D4EED20A238C}" dt="2023-10-19T23:04:47.259" v="2335" actId="368"/>
          <ac:spMkLst>
            <pc:docMk/>
            <pc:sldMk cId="1221618912" sldId="257"/>
            <ac:spMk id="3" creationId="{5F65A185-E888-A84D-E616-9FB7FDF012B4}"/>
          </ac:spMkLst>
        </pc:spChg>
        <pc:picChg chg="add del mod">
          <ac:chgData name="Benjamin Gonzalez" userId="93d94f2bff7d79f7" providerId="LiveId" clId="{D0857498-77B9-4234-8159-D4EED20A238C}" dt="2023-10-19T00:17:56.077" v="92" actId="478"/>
          <ac:picMkLst>
            <pc:docMk/>
            <pc:sldMk cId="1221618912" sldId="257"/>
            <ac:picMk id="5" creationId="{90C9B811-48B8-C6AE-B086-C1947B47B882}"/>
          </ac:picMkLst>
        </pc:picChg>
        <pc:picChg chg="add mod modCrop">
          <ac:chgData name="Benjamin Gonzalez" userId="93d94f2bff7d79f7" providerId="LiveId" clId="{D0857498-77B9-4234-8159-D4EED20A238C}" dt="2023-10-19T00:30:23.643" v="118" actId="1076"/>
          <ac:picMkLst>
            <pc:docMk/>
            <pc:sldMk cId="1221618912" sldId="257"/>
            <ac:picMk id="7" creationId="{F1E84607-1436-5263-96A2-5525B78881BD}"/>
          </ac:picMkLst>
        </pc:picChg>
      </pc:sldChg>
      <pc:sldChg chg="addSp delSp modSp new mod">
        <pc:chgData name="Benjamin Gonzalez" userId="93d94f2bff7d79f7" providerId="LiveId" clId="{D0857498-77B9-4234-8159-D4EED20A238C}" dt="2023-10-19T03:11:32.361" v="1867" actId="207"/>
        <pc:sldMkLst>
          <pc:docMk/>
          <pc:sldMk cId="1432512120" sldId="258"/>
        </pc:sldMkLst>
        <pc:spChg chg="mod">
          <ac:chgData name="Benjamin Gonzalez" userId="93d94f2bff7d79f7" providerId="LiveId" clId="{D0857498-77B9-4234-8159-D4EED20A238C}" dt="2023-10-19T00:19:39.211" v="104" actId="122"/>
          <ac:spMkLst>
            <pc:docMk/>
            <pc:sldMk cId="1432512120" sldId="258"/>
            <ac:spMk id="2" creationId="{EAC4B8B4-CE08-03DB-0D26-B55BCF511B47}"/>
          </ac:spMkLst>
        </pc:spChg>
        <pc:spChg chg="mod">
          <ac:chgData name="Benjamin Gonzalez" userId="93d94f2bff7d79f7" providerId="LiveId" clId="{D0857498-77B9-4234-8159-D4EED20A238C}" dt="2023-10-19T03:11:32.361" v="1867" actId="207"/>
          <ac:spMkLst>
            <pc:docMk/>
            <pc:sldMk cId="1432512120" sldId="258"/>
            <ac:spMk id="3" creationId="{89879CD9-B8E3-0A17-58C3-9797AC2184A5}"/>
          </ac:spMkLst>
        </pc:spChg>
        <pc:spChg chg="add mod">
          <ac:chgData name="Benjamin Gonzalez" userId="93d94f2bff7d79f7" providerId="LiveId" clId="{D0857498-77B9-4234-8159-D4EED20A238C}" dt="2023-10-19T03:06:45.362" v="1819" actId="1076"/>
          <ac:spMkLst>
            <pc:docMk/>
            <pc:sldMk cId="1432512120" sldId="258"/>
            <ac:spMk id="13" creationId="{9BA87A73-AD07-CD59-A67B-4926958E83BC}"/>
          </ac:spMkLst>
        </pc:spChg>
        <pc:spChg chg="add del mod">
          <ac:chgData name="Benjamin Gonzalez" userId="93d94f2bff7d79f7" providerId="LiveId" clId="{D0857498-77B9-4234-8159-D4EED20A238C}" dt="2023-10-19T03:10:13.059" v="1828" actId="478"/>
          <ac:spMkLst>
            <pc:docMk/>
            <pc:sldMk cId="1432512120" sldId="258"/>
            <ac:spMk id="14" creationId="{200A3135-6D90-22D9-979F-864D474235ED}"/>
          </ac:spMkLst>
        </pc:spChg>
        <pc:spChg chg="add mod">
          <ac:chgData name="Benjamin Gonzalez" userId="93d94f2bff7d79f7" providerId="LiveId" clId="{D0857498-77B9-4234-8159-D4EED20A238C}" dt="2023-10-19T03:10:51.706" v="1838" actId="14100"/>
          <ac:spMkLst>
            <pc:docMk/>
            <pc:sldMk cId="1432512120" sldId="258"/>
            <ac:spMk id="20" creationId="{7C6E690D-65FF-EAE3-A843-D8FB39CFC5C8}"/>
          </ac:spMkLst>
        </pc:spChg>
        <pc:picChg chg="add mod">
          <ac:chgData name="Benjamin Gonzalez" userId="93d94f2bff7d79f7" providerId="LiveId" clId="{D0857498-77B9-4234-8159-D4EED20A238C}" dt="2023-10-19T03:06:41.532" v="1818" actId="1076"/>
          <ac:picMkLst>
            <pc:docMk/>
            <pc:sldMk cId="1432512120" sldId="258"/>
            <ac:picMk id="5" creationId="{24D194B5-DCCB-819C-F2C0-07CF3B59BBBB}"/>
          </ac:picMkLst>
        </pc:picChg>
        <pc:picChg chg="add del mod">
          <ac:chgData name="Benjamin Gonzalez" userId="93d94f2bff7d79f7" providerId="LiveId" clId="{D0857498-77B9-4234-8159-D4EED20A238C}" dt="2023-10-19T03:09:53.125" v="1825" actId="478"/>
          <ac:picMkLst>
            <pc:docMk/>
            <pc:sldMk cId="1432512120" sldId="258"/>
            <ac:picMk id="7" creationId="{F90F578C-390F-473A-E5A8-D1665A7B77A0}"/>
          </ac:picMkLst>
        </pc:picChg>
        <pc:picChg chg="add mod">
          <ac:chgData name="Benjamin Gonzalez" userId="93d94f2bff7d79f7" providerId="LiveId" clId="{D0857498-77B9-4234-8159-D4EED20A238C}" dt="2023-10-19T03:10:36.196" v="1835" actId="1076"/>
          <ac:picMkLst>
            <pc:docMk/>
            <pc:sldMk cId="1432512120" sldId="258"/>
            <ac:picMk id="19" creationId="{F54215EE-DF3F-B0E8-3845-BE661BB65A0C}"/>
          </ac:picMkLst>
        </pc:picChg>
        <pc:picChg chg="add mod">
          <ac:chgData name="Benjamin Gonzalez" userId="93d94f2bff7d79f7" providerId="LiveId" clId="{D0857498-77B9-4234-8159-D4EED20A238C}" dt="2023-10-19T03:11:05.025" v="1842" actId="1076"/>
          <ac:picMkLst>
            <pc:docMk/>
            <pc:sldMk cId="1432512120" sldId="258"/>
            <ac:picMk id="21" creationId="{783D34A2-6CB0-1AC1-DD71-AFD8CE35D83C}"/>
          </ac:picMkLst>
        </pc:picChg>
        <pc:cxnChg chg="add del mod">
          <ac:chgData name="Benjamin Gonzalez" userId="93d94f2bff7d79f7" providerId="LiveId" clId="{D0857498-77B9-4234-8159-D4EED20A238C}" dt="2023-10-19T03:06:09.829" v="1814" actId="478"/>
          <ac:cxnSpMkLst>
            <pc:docMk/>
            <pc:sldMk cId="1432512120" sldId="258"/>
            <ac:cxnSpMk id="8" creationId="{286B8CF4-25BC-E3F0-AD6F-4B3620F31688}"/>
          </ac:cxnSpMkLst>
        </pc:cxnChg>
        <pc:cxnChg chg="add del mod">
          <ac:chgData name="Benjamin Gonzalez" userId="93d94f2bff7d79f7" providerId="LiveId" clId="{D0857498-77B9-4234-8159-D4EED20A238C}" dt="2023-10-19T03:10:57.116" v="1840" actId="478"/>
          <ac:cxnSpMkLst>
            <pc:docMk/>
            <pc:sldMk cId="1432512120" sldId="258"/>
            <ac:cxnSpMk id="10" creationId="{794A4DBA-BD42-CCAB-C56A-92A64A5E1DED}"/>
          </ac:cxnSpMkLst>
        </pc:cxnChg>
        <pc:cxnChg chg="add mod">
          <ac:chgData name="Benjamin Gonzalez" userId="93d94f2bff7d79f7" providerId="LiveId" clId="{D0857498-77B9-4234-8159-D4EED20A238C}" dt="2023-10-19T03:06:47.417" v="1820" actId="1076"/>
          <ac:cxnSpMkLst>
            <pc:docMk/>
            <pc:sldMk cId="1432512120" sldId="258"/>
            <ac:cxnSpMk id="17" creationId="{9CAB79A3-C3EF-E6FA-0E0F-CA7BE0534DDE}"/>
          </ac:cxnSpMkLst>
        </pc:cxnChg>
      </pc:sldChg>
      <pc:sldChg chg="addSp delSp modSp new mod">
        <pc:chgData name="Benjamin Gonzalez" userId="93d94f2bff7d79f7" providerId="LiveId" clId="{D0857498-77B9-4234-8159-D4EED20A238C}" dt="2023-10-19T01:36:07.372" v="1299" actId="1076"/>
        <pc:sldMkLst>
          <pc:docMk/>
          <pc:sldMk cId="3845563265" sldId="259"/>
        </pc:sldMkLst>
        <pc:spChg chg="mod">
          <ac:chgData name="Benjamin Gonzalez" userId="93d94f2bff7d79f7" providerId="LiveId" clId="{D0857498-77B9-4234-8159-D4EED20A238C}" dt="2023-10-19T00:44:07.817" v="528" actId="122"/>
          <ac:spMkLst>
            <pc:docMk/>
            <pc:sldMk cId="3845563265" sldId="259"/>
            <ac:spMk id="2" creationId="{A610E769-D454-F6EE-BB6C-46E21FE12314}"/>
          </ac:spMkLst>
        </pc:spChg>
        <pc:spChg chg="mod">
          <ac:chgData name="Benjamin Gonzalez" userId="93d94f2bff7d79f7" providerId="LiveId" clId="{D0857498-77B9-4234-8159-D4EED20A238C}" dt="2023-10-19T01:28:00.146" v="1071" actId="115"/>
          <ac:spMkLst>
            <pc:docMk/>
            <pc:sldMk cId="3845563265" sldId="259"/>
            <ac:spMk id="3" creationId="{018B779D-87D5-897A-238E-16E9BEA0B2FA}"/>
          </ac:spMkLst>
        </pc:spChg>
        <pc:picChg chg="add mod">
          <ac:chgData name="Benjamin Gonzalez" userId="93d94f2bff7d79f7" providerId="LiveId" clId="{D0857498-77B9-4234-8159-D4EED20A238C}" dt="2023-10-19T01:25:46.507" v="974" actId="1076"/>
          <ac:picMkLst>
            <pc:docMk/>
            <pc:sldMk cId="3845563265" sldId="259"/>
            <ac:picMk id="5" creationId="{1BF4FBB8-CFD0-96E7-BB19-A8CCFE2FFC51}"/>
          </ac:picMkLst>
        </pc:picChg>
        <pc:picChg chg="add mod modCrop">
          <ac:chgData name="Benjamin Gonzalez" userId="93d94f2bff7d79f7" providerId="LiveId" clId="{D0857498-77B9-4234-8159-D4EED20A238C}" dt="2023-10-19T01:34:26.472" v="1284" actId="1076"/>
          <ac:picMkLst>
            <pc:docMk/>
            <pc:sldMk cId="3845563265" sldId="259"/>
            <ac:picMk id="6" creationId="{98177984-4C37-3E12-486A-A295D1209859}"/>
          </ac:picMkLst>
        </pc:picChg>
        <pc:picChg chg="add mod">
          <ac:chgData name="Benjamin Gonzalez" userId="93d94f2bff7d79f7" providerId="LiveId" clId="{D0857498-77B9-4234-8159-D4EED20A238C}" dt="2023-10-19T01:25:49.904" v="975" actId="1076"/>
          <ac:picMkLst>
            <pc:docMk/>
            <pc:sldMk cId="3845563265" sldId="259"/>
            <ac:picMk id="11" creationId="{D9C662BA-5B1A-8B6B-81BD-81DE0265A0BC}"/>
          </ac:picMkLst>
        </pc:picChg>
        <pc:picChg chg="add mod modCrop">
          <ac:chgData name="Benjamin Gonzalez" userId="93d94f2bff7d79f7" providerId="LiveId" clId="{D0857498-77B9-4234-8159-D4EED20A238C}" dt="2023-10-19T01:34:12.489" v="1281" actId="1076"/>
          <ac:picMkLst>
            <pc:docMk/>
            <pc:sldMk cId="3845563265" sldId="259"/>
            <ac:picMk id="12" creationId="{B291486C-2AD1-6A4E-850E-648BB03D097D}"/>
          </ac:picMkLst>
        </pc:picChg>
        <pc:picChg chg="add mod modCrop">
          <ac:chgData name="Benjamin Gonzalez" userId="93d94f2bff7d79f7" providerId="LiveId" clId="{D0857498-77B9-4234-8159-D4EED20A238C}" dt="2023-10-19T01:26:39.620" v="989" actId="1076"/>
          <ac:picMkLst>
            <pc:docMk/>
            <pc:sldMk cId="3845563265" sldId="259"/>
            <ac:picMk id="16" creationId="{36BD1C19-FD4B-FFB6-4DD9-C332549989B1}"/>
          </ac:picMkLst>
        </pc:picChg>
        <pc:picChg chg="add del mod">
          <ac:chgData name="Benjamin Gonzalez" userId="93d94f2bff7d79f7" providerId="LiveId" clId="{D0857498-77B9-4234-8159-D4EED20A238C}" dt="2023-10-19T01:26:23.037" v="983" actId="478"/>
          <ac:picMkLst>
            <pc:docMk/>
            <pc:sldMk cId="3845563265" sldId="259"/>
            <ac:picMk id="18" creationId="{FE163280-4E7F-4501-E78C-74E7C550C3CF}"/>
          </ac:picMkLst>
        </pc:picChg>
        <pc:picChg chg="add mod">
          <ac:chgData name="Benjamin Gonzalez" userId="93d94f2bff7d79f7" providerId="LiveId" clId="{D0857498-77B9-4234-8159-D4EED20A238C}" dt="2023-10-19T01:35:54.149" v="1295" actId="1076"/>
          <ac:picMkLst>
            <pc:docMk/>
            <pc:sldMk cId="3845563265" sldId="259"/>
            <ac:picMk id="23" creationId="{AF4C7A5D-96AC-E401-8AC5-94CE29FA8DDB}"/>
          </ac:picMkLst>
        </pc:picChg>
        <pc:picChg chg="add mod">
          <ac:chgData name="Benjamin Gonzalez" userId="93d94f2bff7d79f7" providerId="LiveId" clId="{D0857498-77B9-4234-8159-D4EED20A238C}" dt="2023-10-19T01:36:07.372" v="1299" actId="1076"/>
          <ac:picMkLst>
            <pc:docMk/>
            <pc:sldMk cId="3845563265" sldId="259"/>
            <ac:picMk id="25" creationId="{3C958403-2F81-2EA2-A1A8-4A65468BEA67}"/>
          </ac:picMkLst>
        </pc:picChg>
        <pc:picChg chg="add mod">
          <ac:chgData name="Benjamin Gonzalez" userId="93d94f2bff7d79f7" providerId="LiveId" clId="{D0857498-77B9-4234-8159-D4EED20A238C}" dt="2023-10-19T01:36:01.137" v="1297" actId="1076"/>
          <ac:picMkLst>
            <pc:docMk/>
            <pc:sldMk cId="3845563265" sldId="259"/>
            <ac:picMk id="27" creationId="{CCEBEBD9-1D1A-BFF7-7A43-05C7DAABDA11}"/>
          </ac:picMkLst>
        </pc:picChg>
        <pc:cxnChg chg="add mod">
          <ac:chgData name="Benjamin Gonzalez" userId="93d94f2bff7d79f7" providerId="LiveId" clId="{D0857498-77B9-4234-8159-D4EED20A238C}" dt="2023-10-19T01:34:25.311" v="1283" actId="1076"/>
          <ac:cxnSpMkLst>
            <pc:docMk/>
            <pc:sldMk cId="3845563265" sldId="259"/>
            <ac:cxnSpMk id="8" creationId="{847D351C-8720-2456-2372-56138E1311BD}"/>
          </ac:cxnSpMkLst>
        </pc:cxnChg>
        <pc:cxnChg chg="add mod">
          <ac:chgData name="Benjamin Gonzalez" userId="93d94f2bff7d79f7" providerId="LiveId" clId="{D0857498-77B9-4234-8159-D4EED20A238C}" dt="2023-10-19T01:26:07.351" v="979" actId="1076"/>
          <ac:cxnSpMkLst>
            <pc:docMk/>
            <pc:sldMk cId="3845563265" sldId="259"/>
            <ac:cxnSpMk id="14" creationId="{4ECD8B65-AAF5-75B9-67CB-D89152299B18}"/>
          </ac:cxnSpMkLst>
        </pc:cxnChg>
        <pc:cxnChg chg="add mod">
          <ac:chgData name="Benjamin Gonzalez" userId="93d94f2bff7d79f7" providerId="LiveId" clId="{D0857498-77B9-4234-8159-D4EED20A238C}" dt="2023-10-19T01:26:48.549" v="992" actId="14100"/>
          <ac:cxnSpMkLst>
            <pc:docMk/>
            <pc:sldMk cId="3845563265" sldId="259"/>
            <ac:cxnSpMk id="19" creationId="{AB11BC31-144D-C92A-34D4-F180A239A0D2}"/>
          </ac:cxnSpMkLst>
        </pc:cxnChg>
      </pc:sldChg>
      <pc:sldChg chg="modSp new del mod">
        <pc:chgData name="Benjamin Gonzalez" userId="93d94f2bff7d79f7" providerId="LiveId" clId="{D0857498-77B9-4234-8159-D4EED20A238C}" dt="2023-10-19T02:54:04.481" v="1698" actId="47"/>
        <pc:sldMkLst>
          <pc:docMk/>
          <pc:sldMk cId="1208402434" sldId="260"/>
        </pc:sldMkLst>
        <pc:spChg chg="mod">
          <ac:chgData name="Benjamin Gonzalez" userId="93d94f2bff7d79f7" providerId="LiveId" clId="{D0857498-77B9-4234-8159-D4EED20A238C}" dt="2023-10-19T01:13:34.079" v="679" actId="313"/>
          <ac:spMkLst>
            <pc:docMk/>
            <pc:sldMk cId="1208402434" sldId="260"/>
            <ac:spMk id="2" creationId="{A559E4C3-8540-2A8A-B28E-84DB66A5DD2B}"/>
          </ac:spMkLst>
        </pc:spChg>
        <pc:spChg chg="mod">
          <ac:chgData name="Benjamin Gonzalez" userId="93d94f2bff7d79f7" providerId="LiveId" clId="{D0857498-77B9-4234-8159-D4EED20A238C}" dt="2023-10-19T00:54:11.277" v="678" actId="255"/>
          <ac:spMkLst>
            <pc:docMk/>
            <pc:sldMk cId="1208402434" sldId="260"/>
            <ac:spMk id="3" creationId="{9C7C2E87-ED89-B672-B06A-1B7D826FBD1D}"/>
          </ac:spMkLst>
        </pc:spChg>
      </pc:sldChg>
      <pc:sldChg chg="addSp delSp modSp add mod">
        <pc:chgData name="Benjamin Gonzalez" userId="93d94f2bff7d79f7" providerId="LiveId" clId="{D0857498-77B9-4234-8159-D4EED20A238C}" dt="2023-10-19T02:52:18.950" v="1607" actId="1076"/>
        <pc:sldMkLst>
          <pc:docMk/>
          <pc:sldMk cId="2689946725" sldId="261"/>
        </pc:sldMkLst>
        <pc:spChg chg="mod">
          <ac:chgData name="Benjamin Gonzalez" userId="93d94f2bff7d79f7" providerId="LiveId" clId="{D0857498-77B9-4234-8159-D4EED20A238C}" dt="2023-10-19T02:03:44.024" v="1516" actId="207"/>
          <ac:spMkLst>
            <pc:docMk/>
            <pc:sldMk cId="2689946725" sldId="261"/>
            <ac:spMk id="3" creationId="{018B779D-87D5-897A-238E-16E9BEA0B2FA}"/>
          </ac:spMkLst>
        </pc:spChg>
        <pc:picChg chg="del">
          <ac:chgData name="Benjamin Gonzalez" userId="93d94f2bff7d79f7" providerId="LiveId" clId="{D0857498-77B9-4234-8159-D4EED20A238C}" dt="2023-10-19T01:27:24.862" v="994" actId="478"/>
          <ac:picMkLst>
            <pc:docMk/>
            <pc:sldMk cId="2689946725" sldId="261"/>
            <ac:picMk id="5" creationId="{1BF4FBB8-CFD0-96E7-BB19-A8CCFE2FFC51}"/>
          </ac:picMkLst>
        </pc:picChg>
        <pc:picChg chg="del">
          <ac:chgData name="Benjamin Gonzalez" userId="93d94f2bff7d79f7" providerId="LiveId" clId="{D0857498-77B9-4234-8159-D4EED20A238C}" dt="2023-10-19T01:27:25.583" v="995" actId="478"/>
          <ac:picMkLst>
            <pc:docMk/>
            <pc:sldMk cId="2689946725" sldId="261"/>
            <ac:picMk id="6" creationId="{98177984-4C37-3E12-486A-A295D1209859}"/>
          </ac:picMkLst>
        </pc:picChg>
        <pc:picChg chg="add del mod">
          <ac:chgData name="Benjamin Gonzalez" userId="93d94f2bff7d79f7" providerId="LiveId" clId="{D0857498-77B9-4234-8159-D4EED20A238C}" dt="2023-10-19T01:58:08.540" v="1302" actId="478"/>
          <ac:picMkLst>
            <pc:docMk/>
            <pc:sldMk cId="2689946725" sldId="261"/>
            <ac:picMk id="7" creationId="{5C89123A-1879-AE21-067B-B01A8CC5E5CE}"/>
          </ac:picMkLst>
        </pc:picChg>
        <pc:picChg chg="add mod">
          <ac:chgData name="Benjamin Gonzalez" userId="93d94f2bff7d79f7" providerId="LiveId" clId="{D0857498-77B9-4234-8159-D4EED20A238C}" dt="2023-10-19T02:03:29.242" v="1490" actId="1076"/>
          <ac:picMkLst>
            <pc:docMk/>
            <pc:sldMk cId="2689946725" sldId="261"/>
            <ac:picMk id="10" creationId="{9D46CFA4-710C-F9D9-E78D-BBA9CB8ED26C}"/>
          </ac:picMkLst>
        </pc:picChg>
        <pc:picChg chg="del">
          <ac:chgData name="Benjamin Gonzalez" userId="93d94f2bff7d79f7" providerId="LiveId" clId="{D0857498-77B9-4234-8159-D4EED20A238C}" dt="2023-10-19T01:27:26.996" v="997" actId="478"/>
          <ac:picMkLst>
            <pc:docMk/>
            <pc:sldMk cId="2689946725" sldId="261"/>
            <ac:picMk id="11" creationId="{D9C662BA-5B1A-8B6B-81BD-81DE0265A0BC}"/>
          </ac:picMkLst>
        </pc:picChg>
        <pc:picChg chg="del">
          <ac:chgData name="Benjamin Gonzalez" userId="93d94f2bff7d79f7" providerId="LiveId" clId="{D0857498-77B9-4234-8159-D4EED20A238C}" dt="2023-10-19T01:27:32.414" v="1000" actId="478"/>
          <ac:picMkLst>
            <pc:docMk/>
            <pc:sldMk cId="2689946725" sldId="261"/>
            <ac:picMk id="12" creationId="{B291486C-2AD1-6A4E-850E-648BB03D097D}"/>
          </ac:picMkLst>
        </pc:picChg>
        <pc:picChg chg="del">
          <ac:chgData name="Benjamin Gonzalez" userId="93d94f2bff7d79f7" providerId="LiveId" clId="{D0857498-77B9-4234-8159-D4EED20A238C}" dt="2023-10-19T01:27:31.410" v="999" actId="478"/>
          <ac:picMkLst>
            <pc:docMk/>
            <pc:sldMk cId="2689946725" sldId="261"/>
            <ac:picMk id="16" creationId="{36BD1C19-FD4B-FFB6-4DD9-C332549989B1}"/>
          </ac:picMkLst>
        </pc:picChg>
        <pc:cxnChg chg="del">
          <ac:chgData name="Benjamin Gonzalez" userId="93d94f2bff7d79f7" providerId="LiveId" clId="{D0857498-77B9-4234-8159-D4EED20A238C}" dt="2023-10-19T01:27:26.368" v="996" actId="478"/>
          <ac:cxnSpMkLst>
            <pc:docMk/>
            <pc:sldMk cId="2689946725" sldId="261"/>
            <ac:cxnSpMk id="8" creationId="{847D351C-8720-2456-2372-56138E1311BD}"/>
          </ac:cxnSpMkLst>
        </pc:cxnChg>
        <pc:cxnChg chg="add mod">
          <ac:chgData name="Benjamin Gonzalez" userId="93d94f2bff7d79f7" providerId="LiveId" clId="{D0857498-77B9-4234-8159-D4EED20A238C}" dt="2023-10-19T02:52:18.950" v="1607" actId="1076"/>
          <ac:cxnSpMkLst>
            <pc:docMk/>
            <pc:sldMk cId="2689946725" sldId="261"/>
            <ac:cxnSpMk id="13" creationId="{686777BB-9397-D083-3050-0D6BB6602685}"/>
          </ac:cxnSpMkLst>
        </pc:cxnChg>
        <pc:cxnChg chg="del">
          <ac:chgData name="Benjamin Gonzalez" userId="93d94f2bff7d79f7" providerId="LiveId" clId="{D0857498-77B9-4234-8159-D4EED20A238C}" dt="2023-10-19T01:27:32.917" v="1001" actId="478"/>
          <ac:cxnSpMkLst>
            <pc:docMk/>
            <pc:sldMk cId="2689946725" sldId="261"/>
            <ac:cxnSpMk id="14" creationId="{4ECD8B65-AAF5-75B9-67CB-D89152299B18}"/>
          </ac:cxnSpMkLst>
        </pc:cxnChg>
        <pc:cxnChg chg="del">
          <ac:chgData name="Benjamin Gonzalez" userId="93d94f2bff7d79f7" providerId="LiveId" clId="{D0857498-77B9-4234-8159-D4EED20A238C}" dt="2023-10-19T01:27:30.297" v="998" actId="478"/>
          <ac:cxnSpMkLst>
            <pc:docMk/>
            <pc:sldMk cId="2689946725" sldId="261"/>
            <ac:cxnSpMk id="19" creationId="{AB11BC31-144D-C92A-34D4-F180A239A0D2}"/>
          </ac:cxnSpMkLst>
        </pc:cxnChg>
      </pc:sldChg>
      <pc:sldChg chg="addSp delSp modSp add mod">
        <pc:chgData name="Benjamin Gonzalez" userId="93d94f2bff7d79f7" providerId="LiveId" clId="{D0857498-77B9-4234-8159-D4EED20A238C}" dt="2023-10-19T02:52:26.161" v="1609" actId="1076"/>
        <pc:sldMkLst>
          <pc:docMk/>
          <pc:sldMk cId="2406507760" sldId="262"/>
        </pc:sldMkLst>
        <pc:spChg chg="mod">
          <ac:chgData name="Benjamin Gonzalez" userId="93d94f2bff7d79f7" providerId="LiveId" clId="{D0857498-77B9-4234-8159-D4EED20A238C}" dt="2023-10-19T02:51:49.622" v="1605" actId="20577"/>
          <ac:spMkLst>
            <pc:docMk/>
            <pc:sldMk cId="2406507760" sldId="262"/>
            <ac:spMk id="3" creationId="{018B779D-87D5-897A-238E-16E9BEA0B2FA}"/>
          </ac:spMkLst>
        </pc:spChg>
        <pc:picChg chg="add mod">
          <ac:chgData name="Benjamin Gonzalez" userId="93d94f2bff7d79f7" providerId="LiveId" clId="{D0857498-77B9-4234-8159-D4EED20A238C}" dt="2023-10-19T02:50:16.524" v="1528" actId="1076"/>
          <ac:picMkLst>
            <pc:docMk/>
            <pc:sldMk cId="2406507760" sldId="262"/>
            <ac:picMk id="5" creationId="{59955867-A366-88ED-518F-3DC62674BE74}"/>
          </ac:picMkLst>
        </pc:picChg>
        <pc:picChg chg="del">
          <ac:chgData name="Benjamin Gonzalez" userId="93d94f2bff7d79f7" providerId="LiveId" clId="{D0857498-77B9-4234-8159-D4EED20A238C}" dt="2023-10-19T02:49:44.515" v="1518" actId="478"/>
          <ac:picMkLst>
            <pc:docMk/>
            <pc:sldMk cId="2406507760" sldId="262"/>
            <ac:picMk id="10" creationId="{9D46CFA4-710C-F9D9-E78D-BBA9CB8ED26C}"/>
          </ac:picMkLst>
        </pc:picChg>
        <pc:cxnChg chg="add mod">
          <ac:chgData name="Benjamin Gonzalez" userId="93d94f2bff7d79f7" providerId="LiveId" clId="{D0857498-77B9-4234-8159-D4EED20A238C}" dt="2023-10-19T02:52:26.161" v="1609" actId="1076"/>
          <ac:cxnSpMkLst>
            <pc:docMk/>
            <pc:sldMk cId="2406507760" sldId="262"/>
            <ac:cxnSpMk id="6" creationId="{DB08F93B-6DE4-1ADE-AE2E-01F4E1799950}"/>
          </ac:cxnSpMkLst>
        </pc:cxnChg>
      </pc:sldChg>
      <pc:sldChg chg="addSp delSp modSp new mod">
        <pc:chgData name="Benjamin Gonzalez" userId="93d94f2bff7d79f7" providerId="LiveId" clId="{D0857498-77B9-4234-8159-D4EED20A238C}" dt="2023-10-19T22:53:25.718" v="1873" actId="20577"/>
        <pc:sldMkLst>
          <pc:docMk/>
          <pc:sldMk cId="2232528754" sldId="263"/>
        </pc:sldMkLst>
        <pc:spChg chg="mod">
          <ac:chgData name="Benjamin Gonzalez" userId="93d94f2bff7d79f7" providerId="LiveId" clId="{D0857498-77B9-4234-8159-D4EED20A238C}" dt="2023-10-19T22:53:25.718" v="1873" actId="20577"/>
          <ac:spMkLst>
            <pc:docMk/>
            <pc:sldMk cId="2232528754" sldId="263"/>
            <ac:spMk id="2" creationId="{40597E1C-2D1A-4B30-7859-BA761B905806}"/>
          </ac:spMkLst>
        </pc:spChg>
        <pc:spChg chg="del">
          <ac:chgData name="Benjamin Gonzalez" userId="93d94f2bff7d79f7" providerId="LiveId" clId="{D0857498-77B9-4234-8159-D4EED20A238C}" dt="2023-10-19T02:54:46.912" v="1708" actId="21"/>
          <ac:spMkLst>
            <pc:docMk/>
            <pc:sldMk cId="2232528754" sldId="263"/>
            <ac:spMk id="3" creationId="{A19B60A1-9899-C95A-1ABF-C559052AF1F5}"/>
          </ac:spMkLst>
        </pc:spChg>
        <pc:picChg chg="add del mod">
          <ac:chgData name="Benjamin Gonzalez" userId="93d94f2bff7d79f7" providerId="LiveId" clId="{D0857498-77B9-4234-8159-D4EED20A238C}" dt="2023-10-19T03:11:57.850" v="1868" actId="478"/>
          <ac:picMkLst>
            <pc:docMk/>
            <pc:sldMk cId="2232528754" sldId="263"/>
            <ac:picMk id="5" creationId="{5C49A47B-EC1C-FD98-BB8C-A5BE06362B07}"/>
          </ac:picMkLst>
        </pc:picChg>
        <pc:picChg chg="add mod">
          <ac:chgData name="Benjamin Gonzalez" userId="93d94f2bff7d79f7" providerId="LiveId" clId="{D0857498-77B9-4234-8159-D4EED20A238C}" dt="2023-10-19T03:13:10.094" v="1870" actId="1076"/>
          <ac:picMkLst>
            <pc:docMk/>
            <pc:sldMk cId="2232528754" sldId="263"/>
            <ac:picMk id="7" creationId="{42EEC83D-9029-B992-1745-2126DF4BD971}"/>
          </ac:picMkLst>
        </pc:picChg>
      </pc:sldChg>
      <pc:sldChg chg="addSp delSp modSp new mod">
        <pc:chgData name="Benjamin Gonzalez" userId="93d94f2bff7d79f7" providerId="LiveId" clId="{D0857498-77B9-4234-8159-D4EED20A238C}" dt="2023-10-19T03:00:08.170" v="1765" actId="1076"/>
        <pc:sldMkLst>
          <pc:docMk/>
          <pc:sldMk cId="2958736898" sldId="264"/>
        </pc:sldMkLst>
        <pc:spChg chg="mod">
          <ac:chgData name="Benjamin Gonzalez" userId="93d94f2bff7d79f7" providerId="LiveId" clId="{D0857498-77B9-4234-8159-D4EED20A238C}" dt="2023-10-19T02:58:03.120" v="1759" actId="122"/>
          <ac:spMkLst>
            <pc:docMk/>
            <pc:sldMk cId="2958736898" sldId="264"/>
            <ac:spMk id="2" creationId="{771C8FCE-0785-50F6-305B-1ACEE31F9770}"/>
          </ac:spMkLst>
        </pc:spChg>
        <pc:spChg chg="del">
          <ac:chgData name="Benjamin Gonzalez" userId="93d94f2bff7d79f7" providerId="LiveId" clId="{D0857498-77B9-4234-8159-D4EED20A238C}" dt="2023-10-19T02:58:06.166" v="1760" actId="21"/>
          <ac:spMkLst>
            <pc:docMk/>
            <pc:sldMk cId="2958736898" sldId="264"/>
            <ac:spMk id="3" creationId="{19F3825C-FFA9-192F-D0EE-B346C081204F}"/>
          </ac:spMkLst>
        </pc:spChg>
        <pc:picChg chg="add del mod">
          <ac:chgData name="Benjamin Gonzalez" userId="93d94f2bff7d79f7" providerId="LiveId" clId="{D0857498-77B9-4234-8159-D4EED20A238C}" dt="2023-10-19T02:59:00.636" v="1763" actId="478"/>
          <ac:picMkLst>
            <pc:docMk/>
            <pc:sldMk cId="2958736898" sldId="264"/>
            <ac:picMk id="5" creationId="{24BFA92B-27A0-1D4A-5420-7EF48E3B5616}"/>
          </ac:picMkLst>
        </pc:picChg>
        <pc:picChg chg="add mod">
          <ac:chgData name="Benjamin Gonzalez" userId="93d94f2bff7d79f7" providerId="LiveId" clId="{D0857498-77B9-4234-8159-D4EED20A238C}" dt="2023-10-19T03:00:08.170" v="1765" actId="1076"/>
          <ac:picMkLst>
            <pc:docMk/>
            <pc:sldMk cId="2958736898" sldId="264"/>
            <ac:picMk id="7" creationId="{49BA6B7F-DFCE-0EC1-1D43-22CC2D0E926C}"/>
          </ac:picMkLst>
        </pc:picChg>
      </pc:sldChg>
      <pc:sldChg chg="addSp delSp modSp new mod">
        <pc:chgData name="Benjamin Gonzalez" userId="93d94f2bff7d79f7" providerId="LiveId" clId="{D0857498-77B9-4234-8159-D4EED20A238C}" dt="2023-10-19T03:02:08.206" v="1783" actId="1076"/>
        <pc:sldMkLst>
          <pc:docMk/>
          <pc:sldMk cId="3263204793" sldId="265"/>
        </pc:sldMkLst>
        <pc:spChg chg="mod">
          <ac:chgData name="Benjamin Gonzalez" userId="93d94f2bff7d79f7" providerId="LiveId" clId="{D0857498-77B9-4234-8159-D4EED20A238C}" dt="2023-10-19T03:00:45.889" v="1776" actId="122"/>
          <ac:spMkLst>
            <pc:docMk/>
            <pc:sldMk cId="3263204793" sldId="265"/>
            <ac:spMk id="2" creationId="{DACCF586-CA3E-D416-4C91-7A7497763D86}"/>
          </ac:spMkLst>
        </pc:spChg>
        <pc:spChg chg="del">
          <ac:chgData name="Benjamin Gonzalez" userId="93d94f2bff7d79f7" providerId="LiveId" clId="{D0857498-77B9-4234-8159-D4EED20A238C}" dt="2023-10-19T03:00:50.914" v="1777" actId="21"/>
          <ac:spMkLst>
            <pc:docMk/>
            <pc:sldMk cId="3263204793" sldId="265"/>
            <ac:spMk id="3" creationId="{53C2EFCE-1934-0A86-D234-EA701BCBCCF0}"/>
          </ac:spMkLst>
        </pc:spChg>
        <pc:picChg chg="add mod">
          <ac:chgData name="Benjamin Gonzalez" userId="93d94f2bff7d79f7" providerId="LiveId" clId="{D0857498-77B9-4234-8159-D4EED20A238C}" dt="2023-10-19T03:02:08.206" v="1783" actId="1076"/>
          <ac:picMkLst>
            <pc:docMk/>
            <pc:sldMk cId="3263204793" sldId="265"/>
            <ac:picMk id="5" creationId="{A713EFC2-9F2C-9BEA-E7FB-905BDE8F9D5B}"/>
          </ac:picMkLst>
        </pc:picChg>
      </pc:sldChg>
      <pc:sldChg chg="addSp delSp modSp new mod">
        <pc:chgData name="Benjamin Gonzalez" userId="93d94f2bff7d79f7" providerId="LiveId" clId="{D0857498-77B9-4234-8159-D4EED20A238C}" dt="2023-10-19T23:04:30.501" v="2332" actId="207"/>
        <pc:sldMkLst>
          <pc:docMk/>
          <pc:sldMk cId="2120836195" sldId="266"/>
        </pc:sldMkLst>
        <pc:spChg chg="mod">
          <ac:chgData name="Benjamin Gonzalez" userId="93d94f2bff7d79f7" providerId="LiveId" clId="{D0857498-77B9-4234-8159-D4EED20A238C}" dt="2023-10-19T22:53:54.856" v="1903" actId="122"/>
          <ac:spMkLst>
            <pc:docMk/>
            <pc:sldMk cId="2120836195" sldId="266"/>
            <ac:spMk id="2" creationId="{60DEADD8-53CC-8DFF-1D9F-B1B2E88C571B}"/>
          </ac:spMkLst>
        </pc:spChg>
        <pc:spChg chg="mod">
          <ac:chgData name="Benjamin Gonzalez" userId="93d94f2bff7d79f7" providerId="LiveId" clId="{D0857498-77B9-4234-8159-D4EED20A238C}" dt="2023-10-19T23:04:30.501" v="2332" actId="207"/>
          <ac:spMkLst>
            <pc:docMk/>
            <pc:sldMk cId="2120836195" sldId="266"/>
            <ac:spMk id="3" creationId="{A3235367-D70C-B913-F401-223E6A713C7D}"/>
          </ac:spMkLst>
        </pc:spChg>
        <pc:picChg chg="add del mod">
          <ac:chgData name="Benjamin Gonzalez" userId="93d94f2bff7d79f7" providerId="LiveId" clId="{D0857498-77B9-4234-8159-D4EED20A238C}" dt="2023-10-19T23:02:04.862" v="2297" actId="478"/>
          <ac:picMkLst>
            <pc:docMk/>
            <pc:sldMk cId="2120836195" sldId="266"/>
            <ac:picMk id="5" creationId="{82C011A2-1FE5-544E-87BF-04EBA3DA4523}"/>
          </ac:picMkLst>
        </pc:picChg>
        <pc:picChg chg="add mod">
          <ac:chgData name="Benjamin Gonzalez" userId="93d94f2bff7d79f7" providerId="LiveId" clId="{D0857498-77B9-4234-8159-D4EED20A238C}" dt="2023-10-19T23:03:42.066" v="2301" actId="1076"/>
          <ac:picMkLst>
            <pc:docMk/>
            <pc:sldMk cId="2120836195" sldId="266"/>
            <ac:picMk id="7" creationId="{A7EC5149-5861-4E1D-7564-7B6CCC0203A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October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261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7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4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6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2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6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058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8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1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7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October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2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3520E9-3D1A-C889-1C77-ED9692AE6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544" y="909311"/>
            <a:ext cx="3565524" cy="2384898"/>
          </a:xfrm>
        </p:spPr>
        <p:txBody>
          <a:bodyPr anchor="b">
            <a:noAutofit/>
          </a:bodyPr>
          <a:lstStyle/>
          <a:p>
            <a:r>
              <a:rPr lang="es-CL" sz="4000" dirty="0"/>
              <a:t>Aprender a incorporar Bootstrap en tu proyecto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5C071C-3D8D-CAE6-BF9F-78C6A8217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463" y="3569008"/>
            <a:ext cx="4793297" cy="1731656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s-MX" sz="2600" b="1" u="sng" dirty="0">
                <a:solidFill>
                  <a:srgbClr val="FFFFFF"/>
                </a:solidFill>
              </a:rPr>
              <a:t>Carrera: </a:t>
            </a:r>
            <a:r>
              <a:rPr lang="es-MX" sz="2600" dirty="0">
                <a:solidFill>
                  <a:srgbClr val="FFFFFF"/>
                </a:solidFill>
              </a:rPr>
              <a:t>TNS en Informática y Aplicaciones Tecnológicas</a:t>
            </a:r>
          </a:p>
          <a:p>
            <a:pPr algn="l"/>
            <a:r>
              <a:rPr lang="es-MX" sz="2600" b="1" u="sng" dirty="0">
                <a:solidFill>
                  <a:srgbClr val="FFFFFF"/>
                </a:solidFill>
              </a:rPr>
              <a:t>Asignatura:</a:t>
            </a:r>
            <a:r>
              <a:rPr lang="es-MX" sz="2600" dirty="0">
                <a:solidFill>
                  <a:srgbClr val="FFFFFF"/>
                </a:solidFill>
              </a:rPr>
              <a:t> Tecnologías web</a:t>
            </a:r>
          </a:p>
          <a:p>
            <a:pPr algn="l"/>
            <a:r>
              <a:rPr lang="es-MX" sz="2600" b="1" u="sng" dirty="0">
                <a:solidFill>
                  <a:srgbClr val="FFFFFF"/>
                </a:solidFill>
              </a:rPr>
              <a:t>Docente:</a:t>
            </a:r>
            <a:r>
              <a:rPr lang="es-MX" sz="2600" dirty="0">
                <a:solidFill>
                  <a:srgbClr val="FFFFFF"/>
                </a:solidFill>
              </a:rPr>
              <a:t> Edgardo Cayo Miranda</a:t>
            </a:r>
          </a:p>
          <a:p>
            <a:pPr algn="l"/>
            <a:r>
              <a:rPr lang="es-MX" sz="2600" b="1" u="sng" dirty="0">
                <a:solidFill>
                  <a:srgbClr val="FFFFFF"/>
                </a:solidFill>
              </a:rPr>
              <a:t>Alumno: </a:t>
            </a:r>
            <a:r>
              <a:rPr lang="es-MX" sz="2600" dirty="0">
                <a:solidFill>
                  <a:srgbClr val="FFFFFF"/>
                </a:solidFill>
              </a:rPr>
              <a:t>Benjamín González  </a:t>
            </a:r>
            <a:endParaRPr lang="es-CL" sz="2600" dirty="0">
              <a:solidFill>
                <a:srgbClr val="FFFFFF"/>
              </a:solidFill>
            </a:endParaRPr>
          </a:p>
          <a:p>
            <a:endParaRPr lang="es-CL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rte de círculo 3D de neón">
            <a:extLst>
              <a:ext uri="{FF2B5EF4-FFF2-40B4-BE49-F238E27FC236}">
                <a16:creationId xmlns:a16="http://schemas.microsoft.com/office/drawing/2014/main" id="{50A35D76-B7C0-3D96-EACC-F64B970458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6" r="9957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B46210F4-E14D-3FC5-3FB7-91AB04F866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0778" y1="39222" x2="42000" y2="44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57" t="18239" r="12851" b="19371"/>
          <a:stretch/>
        </p:blipFill>
        <p:spPr>
          <a:xfrm>
            <a:off x="7232293" y="2458529"/>
            <a:ext cx="2299895" cy="192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5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CF586-CA3E-D416-4C91-7A749776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Resultado</a:t>
            </a:r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A713EFC2-9F2C-9BEA-E7FB-905BDE8F9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0" y="1314735"/>
            <a:ext cx="9888747" cy="531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0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75E6E-8D52-B4DF-D33D-2894B7C1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Formas de instalación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65A185-E888-A84D-E616-9FB7FDF01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Existen dos formas de agregar Bootstrap en tu proyecto:</a:t>
            </a:r>
          </a:p>
          <a:p>
            <a:pPr lvl="1"/>
            <a:r>
              <a:rPr lang="es-MX" dirty="0"/>
              <a:t>Usando el CDN de Bootstrap. </a:t>
            </a:r>
          </a:p>
          <a:p>
            <a:pPr lvl="1"/>
            <a:r>
              <a:rPr lang="es-MX" dirty="0"/>
              <a:t>Descargando los archivos e incluyéndolos localmente.</a:t>
            </a:r>
            <a:endParaRPr lang="es-CL" dirty="0"/>
          </a:p>
        </p:txBody>
      </p:sp>
      <p:pic>
        <p:nvPicPr>
          <p:cNvPr id="7" name="Imagen 6" descr="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F1E84607-1436-5263-96A2-5525B78881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734" b="16297"/>
          <a:stretch/>
        </p:blipFill>
        <p:spPr>
          <a:xfrm>
            <a:off x="6161672" y="3398808"/>
            <a:ext cx="5436304" cy="298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1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4B8B4-CE08-03DB-0D26-B55BCF51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Usando el CDN de Bootstrap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879CD9-B8E3-0A17-58C3-9797AC218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442876"/>
          </a:xfrm>
        </p:spPr>
        <p:txBody>
          <a:bodyPr>
            <a:normAutofit lnSpcReduction="10000"/>
          </a:bodyPr>
          <a:lstStyle/>
          <a:p>
            <a:r>
              <a:rPr lang="es-MX" sz="1600" b="0" i="0" dirty="0">
                <a:solidFill>
                  <a:schemeClr val="tx1"/>
                </a:solidFill>
                <a:effectLst/>
                <a:latin typeface="Avenir Next LT Pro (Cuerpo)"/>
              </a:rPr>
              <a:t>Uno de los métodos más simples para configurar Bootstrap en tu proyecto es </a:t>
            </a:r>
            <a:r>
              <a:rPr lang="es-MX" sz="1600" b="1" i="0" dirty="0">
                <a:solidFill>
                  <a:schemeClr val="tx1"/>
                </a:solidFill>
                <a:effectLst/>
                <a:latin typeface="Avenir Next LT Pro (Cuerpo)"/>
              </a:rPr>
              <a:t>aprovechar el CDN de Bootstrap</a:t>
            </a:r>
            <a:r>
              <a:rPr lang="es-MX" sz="1600" dirty="0">
                <a:solidFill>
                  <a:schemeClr val="tx1"/>
                </a:solidFill>
                <a:latin typeface="Avenir Next LT Pro (Cuerpo)"/>
              </a:rPr>
              <a:t>, este método nos permitirá acceder de una forma más rápida a todo su contenido a través de la web.</a:t>
            </a:r>
            <a:endParaRPr lang="es-MX" sz="1600" b="0" i="0" dirty="0">
              <a:solidFill>
                <a:schemeClr val="tx1"/>
              </a:solidFill>
              <a:effectLst/>
              <a:latin typeface="Avenir Next LT Pro (Cuerpo)"/>
            </a:endParaRPr>
          </a:p>
          <a:p>
            <a:pPr lvl="1"/>
            <a:r>
              <a:rPr lang="es-MX" b="1" u="sng" dirty="0">
                <a:solidFill>
                  <a:schemeClr val="tx1"/>
                </a:solidFill>
                <a:latin typeface="Avenir Next LT Pro (Cuerpo)"/>
              </a:rPr>
              <a:t>Paso 1:</a:t>
            </a:r>
            <a:r>
              <a:rPr lang="es-MX" dirty="0">
                <a:solidFill>
                  <a:schemeClr val="tx1"/>
                </a:solidFill>
                <a:latin typeface="Avenir Next LT Pro (Cuerpo)"/>
              </a:rPr>
              <a:t> Agregar las referencias CND en el apartado &lt;head&gt; en tu archivo </a:t>
            </a:r>
            <a:r>
              <a:rPr lang="es-MX" dirty="0" err="1">
                <a:solidFill>
                  <a:schemeClr val="tx1"/>
                </a:solidFill>
                <a:latin typeface="Avenir Next LT Pro (Cuerpo)"/>
              </a:rPr>
              <a:t>html</a:t>
            </a:r>
            <a:r>
              <a:rPr lang="es-MX" dirty="0">
                <a:solidFill>
                  <a:schemeClr val="tx1"/>
                </a:solidFill>
                <a:latin typeface="Avenir Next LT Pro (Cuerpo)"/>
              </a:rPr>
              <a:t>.</a:t>
            </a:r>
          </a:p>
          <a:p>
            <a:pPr marL="457200" lvl="1" indent="0">
              <a:buNone/>
            </a:pPr>
            <a:endParaRPr lang="es-MX" dirty="0">
              <a:solidFill>
                <a:schemeClr val="tx1"/>
              </a:solidFill>
              <a:latin typeface="Avenir Next LT Pro (Cuerpo)"/>
            </a:endParaRPr>
          </a:p>
          <a:p>
            <a:pPr marL="457200" lvl="1" indent="0">
              <a:buNone/>
            </a:pPr>
            <a:endParaRPr lang="es-MX" dirty="0">
              <a:solidFill>
                <a:schemeClr val="tx1"/>
              </a:solidFill>
              <a:latin typeface="Avenir Next LT Pro (Cuerpo)"/>
            </a:endParaRPr>
          </a:p>
          <a:p>
            <a:pPr marL="457200" lvl="1" indent="0">
              <a:buNone/>
            </a:pPr>
            <a:endParaRPr lang="es-MX" dirty="0">
              <a:solidFill>
                <a:schemeClr val="tx1"/>
              </a:solidFill>
              <a:latin typeface="Avenir Next LT Pro (Cuerpo)"/>
            </a:endParaRPr>
          </a:p>
          <a:p>
            <a:pPr lvl="1"/>
            <a:r>
              <a:rPr lang="es-MX" b="1" u="sng" dirty="0">
                <a:solidFill>
                  <a:schemeClr val="tx1"/>
                </a:solidFill>
                <a:latin typeface="Avenir Next LT Pro (Cuerpo)"/>
              </a:rPr>
              <a:t>Paso 2:</a:t>
            </a:r>
            <a:r>
              <a:rPr lang="es-MX" dirty="0">
                <a:solidFill>
                  <a:schemeClr val="tx1"/>
                </a:solidFill>
                <a:latin typeface="Avenir Next LT Pro (Cuerpo)"/>
              </a:rPr>
              <a:t> Agregar los scripts de Bootstrap en el apartado &lt;</a:t>
            </a:r>
            <a:r>
              <a:rPr lang="es-MX" dirty="0" err="1">
                <a:solidFill>
                  <a:schemeClr val="tx1"/>
                </a:solidFill>
                <a:latin typeface="Avenir Next LT Pro (Cuerpo)"/>
              </a:rPr>
              <a:t>body</a:t>
            </a:r>
            <a:r>
              <a:rPr lang="es-MX" dirty="0">
                <a:solidFill>
                  <a:schemeClr val="tx1"/>
                </a:solidFill>
                <a:latin typeface="Avenir Next LT Pro (Cuerpo)"/>
              </a:rPr>
              <a:t>&gt; en tu archivo </a:t>
            </a:r>
            <a:r>
              <a:rPr lang="es-MX" dirty="0" err="1">
                <a:solidFill>
                  <a:schemeClr val="tx1"/>
                </a:solidFill>
                <a:latin typeface="Avenir Next LT Pro (Cuerpo)"/>
              </a:rPr>
              <a:t>html</a:t>
            </a:r>
            <a:r>
              <a:rPr lang="es-MX" dirty="0">
                <a:solidFill>
                  <a:schemeClr val="tx1"/>
                </a:solidFill>
                <a:latin typeface="Avenir Next LT Pro (Cuerpo)"/>
              </a:rPr>
              <a:t>.</a:t>
            </a:r>
          </a:p>
          <a:p>
            <a:pPr marL="457200" lvl="1" indent="0">
              <a:buNone/>
            </a:pPr>
            <a:endParaRPr lang="es-MX" dirty="0">
              <a:solidFill>
                <a:schemeClr val="tx1"/>
              </a:solidFill>
              <a:latin typeface="Avenir Next LT Pro (Cuerpo)"/>
            </a:endParaRPr>
          </a:p>
          <a:p>
            <a:pPr lvl="1"/>
            <a:endParaRPr lang="es-MX" dirty="0">
              <a:solidFill>
                <a:schemeClr val="tx1"/>
              </a:solidFill>
              <a:latin typeface="Avenir Next LT Pro (Cuerpo)"/>
            </a:endParaRPr>
          </a:p>
          <a:p>
            <a:pPr lvl="1"/>
            <a:endParaRPr lang="es-MX" dirty="0">
              <a:solidFill>
                <a:schemeClr val="tx1"/>
              </a:solidFill>
              <a:latin typeface="Avenir Next LT Pro (Cuerpo)"/>
            </a:endParaRPr>
          </a:p>
          <a:p>
            <a:pPr marL="0" indent="0">
              <a:buNone/>
            </a:pPr>
            <a:r>
              <a:rPr lang="es-MX" sz="1700" dirty="0">
                <a:solidFill>
                  <a:schemeClr val="tx1"/>
                </a:solidFill>
                <a:latin typeface="Avenir Next LT Pro (Cuerpo)"/>
              </a:rPr>
              <a:t>                      </a:t>
            </a:r>
            <a:r>
              <a:rPr lang="es-MX" sz="1700" i="1" dirty="0">
                <a:solidFill>
                  <a:srgbClr val="FF0000"/>
                </a:solidFill>
                <a:latin typeface="Avenir Next LT Pro (Cuerpo)"/>
              </a:rPr>
              <a:t>Con estas líneas de código Bootstrap ya estar listo para poder utilizarse en tu proyecto. </a:t>
            </a:r>
          </a:p>
          <a:p>
            <a:pPr marL="457200" lvl="1" indent="0">
              <a:buNone/>
            </a:pPr>
            <a:endParaRPr lang="es-CL" dirty="0">
              <a:solidFill>
                <a:schemeClr val="tx1"/>
              </a:solidFill>
              <a:latin typeface="Avenir Next LT Pro (Cuerpo)"/>
            </a:endParaRPr>
          </a:p>
        </p:txBody>
      </p:sp>
      <p:pic>
        <p:nvPicPr>
          <p:cNvPr id="5" name="Imagen 4" descr="Texto, Sitio web&#10;&#10;Descripción generada automáticamente">
            <a:extLst>
              <a:ext uri="{FF2B5EF4-FFF2-40B4-BE49-F238E27FC236}">
                <a16:creationId xmlns:a16="http://schemas.microsoft.com/office/drawing/2014/main" id="{24D194B5-DCCB-819C-F2C0-07CF3B59B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770" y="3092133"/>
            <a:ext cx="8135485" cy="1105054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9BA87A73-AD07-CD59-A67B-4926958E83BC}"/>
              </a:ext>
            </a:extLst>
          </p:cNvPr>
          <p:cNvSpPr/>
          <p:nvPr/>
        </p:nvSpPr>
        <p:spPr>
          <a:xfrm>
            <a:off x="1682150" y="3804249"/>
            <a:ext cx="7556740" cy="2415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FF0000"/>
              </a:solidFill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CAB79A3-C3EF-E6FA-0E0F-CA7BE0534DDE}"/>
              </a:ext>
            </a:extLst>
          </p:cNvPr>
          <p:cNvCxnSpPr>
            <a:cxnSpLocks/>
          </p:cNvCxnSpPr>
          <p:nvPr/>
        </p:nvCxnSpPr>
        <p:spPr>
          <a:xfrm>
            <a:off x="669985" y="2886974"/>
            <a:ext cx="954657" cy="9115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 descr="Texto&#10;&#10;Descripción generada automáticamente">
            <a:extLst>
              <a:ext uri="{FF2B5EF4-FFF2-40B4-BE49-F238E27FC236}">
                <a16:creationId xmlns:a16="http://schemas.microsoft.com/office/drawing/2014/main" id="{F54215EE-DF3F-B0E8-3845-BE661BB65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08" y="4804026"/>
            <a:ext cx="5953956" cy="1114581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7C6E690D-65FF-EAE3-A843-D8FB39CFC5C8}"/>
              </a:ext>
            </a:extLst>
          </p:cNvPr>
          <p:cNvSpPr/>
          <p:nvPr/>
        </p:nvSpPr>
        <p:spPr>
          <a:xfrm>
            <a:off x="1644770" y="5155720"/>
            <a:ext cx="5575540" cy="572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FF0000"/>
              </a:solidFill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783D34A2-6CB0-1AC1-DD71-AFD8CE35D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43" y="4481777"/>
            <a:ext cx="1146147" cy="11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1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0E769-D454-F6EE-BB6C-46E21FE1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/>
              <a:t>Descargando los archivos e incluyéndolos localmente.</a:t>
            </a:r>
            <a:br>
              <a:rPr lang="es-CL" dirty="0"/>
            </a:b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8B779D-87D5-897A-238E-16E9BEA0B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1600" dirty="0">
                <a:solidFill>
                  <a:srgbClr val="FFFFFF"/>
                </a:solidFill>
              </a:rPr>
              <a:t>Unos de los métodos que nos permitirá tener acceso a los archivos de Bootstrap sin necesidad de contar con conexión a internet.</a:t>
            </a:r>
          </a:p>
          <a:p>
            <a:pPr lvl="1"/>
            <a:r>
              <a:rPr lang="es-CL" b="1" u="sng" dirty="0">
                <a:solidFill>
                  <a:srgbClr val="FFFFFF"/>
                </a:solidFill>
              </a:rPr>
              <a:t>Paso 1:</a:t>
            </a:r>
            <a:r>
              <a:rPr lang="es-CL" dirty="0">
                <a:solidFill>
                  <a:srgbClr val="FFFFFF"/>
                </a:solidFill>
              </a:rPr>
              <a:t> Descargar los archivos de página oficial https://getbootstrap.com/</a:t>
            </a:r>
          </a:p>
          <a:p>
            <a:pPr marL="457200" lvl="1" indent="0">
              <a:buNone/>
            </a:pPr>
            <a:endParaRPr lang="es-CL" dirty="0"/>
          </a:p>
        </p:txBody>
      </p: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BF4FBB8-CFD0-96E7-BB19-A8CCFE2FF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6" y="3545456"/>
            <a:ext cx="5250426" cy="2820838"/>
          </a:xfrm>
          <a:prstGeom prst="rect">
            <a:avLst/>
          </a:prstGeom>
        </p:spPr>
      </p:pic>
      <p:pic>
        <p:nvPicPr>
          <p:cNvPr id="6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8177984-4C37-3E12-486A-A295D12098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75" t="66645" r="35956" b="22919"/>
          <a:stretch/>
        </p:blipFill>
        <p:spPr>
          <a:xfrm>
            <a:off x="4287839" y="4485735"/>
            <a:ext cx="1484250" cy="672860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47D351C-8720-2456-2372-56138E1311BD}"/>
              </a:ext>
            </a:extLst>
          </p:cNvPr>
          <p:cNvCxnSpPr>
            <a:cxnSpLocks/>
          </p:cNvCxnSpPr>
          <p:nvPr/>
        </p:nvCxnSpPr>
        <p:spPr>
          <a:xfrm flipH="1">
            <a:off x="3485072" y="4899805"/>
            <a:ext cx="974784" cy="6124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D9C662BA-5B1A-8B6B-81BD-81DE0265A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030" y="3544966"/>
            <a:ext cx="5285520" cy="2829956"/>
          </a:xfrm>
          <a:prstGeom prst="rect">
            <a:avLst/>
          </a:prstGeom>
        </p:spPr>
      </p:pic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B291486C-2AD1-6A4E-850E-648BB03D09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5" t="21797" r="77906" b="74704"/>
          <a:stretch/>
        </p:blipFill>
        <p:spPr>
          <a:xfrm>
            <a:off x="8151960" y="2976114"/>
            <a:ext cx="1942718" cy="698740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4ECD8B65-AAF5-75B9-67CB-D89152299B18}"/>
              </a:ext>
            </a:extLst>
          </p:cNvPr>
          <p:cNvCxnSpPr>
            <a:cxnSpLocks/>
          </p:cNvCxnSpPr>
          <p:nvPr/>
        </p:nvCxnSpPr>
        <p:spPr>
          <a:xfrm flipH="1">
            <a:off x="7338204" y="3467819"/>
            <a:ext cx="1081176" cy="7303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 descr="Texto&#10;&#10;Descripción generada automáticamente">
            <a:extLst>
              <a:ext uri="{FF2B5EF4-FFF2-40B4-BE49-F238E27FC236}">
                <a16:creationId xmlns:a16="http://schemas.microsoft.com/office/drawing/2014/main" id="{36BD1C19-FD4B-FFB6-4DD9-C332549989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1" t="68406" r="65301" b="25676"/>
          <a:stretch/>
        </p:blipFill>
        <p:spPr>
          <a:xfrm>
            <a:off x="9514934" y="5464831"/>
            <a:ext cx="1733908" cy="866957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AB11BC31-144D-C92A-34D4-F180A239A0D2}"/>
              </a:ext>
            </a:extLst>
          </p:cNvPr>
          <p:cNvCxnSpPr>
            <a:cxnSpLocks/>
          </p:cNvCxnSpPr>
          <p:nvPr/>
        </p:nvCxnSpPr>
        <p:spPr>
          <a:xfrm flipH="1" flipV="1">
            <a:off x="8059948" y="5566914"/>
            <a:ext cx="1696527" cy="3421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áfico 22" descr="Insignia con relleno sólido">
            <a:extLst>
              <a:ext uri="{FF2B5EF4-FFF2-40B4-BE49-F238E27FC236}">
                <a16:creationId xmlns:a16="http://schemas.microsoft.com/office/drawing/2014/main" id="{AF4C7A5D-96AC-E401-8AC5-94CE29FA8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2525" y="2518912"/>
            <a:ext cx="435633" cy="435633"/>
          </a:xfrm>
          <a:prstGeom prst="rect">
            <a:avLst/>
          </a:prstGeom>
        </p:spPr>
      </p:pic>
      <p:pic>
        <p:nvPicPr>
          <p:cNvPr id="25" name="Gráfico 24" descr="Insignia 3 con relleno sólido">
            <a:extLst>
              <a:ext uri="{FF2B5EF4-FFF2-40B4-BE49-F238E27FC236}">
                <a16:creationId xmlns:a16="http://schemas.microsoft.com/office/drawing/2014/main" id="{3C958403-2F81-2EA2-A1A8-4A65468BEA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44663" y="6149196"/>
            <a:ext cx="474929" cy="474929"/>
          </a:xfrm>
          <a:prstGeom prst="rect">
            <a:avLst/>
          </a:prstGeom>
        </p:spPr>
      </p:pic>
      <p:pic>
        <p:nvPicPr>
          <p:cNvPr id="27" name="Gráfico 26" descr="Insignia 1 con relleno sólido">
            <a:extLst>
              <a:ext uri="{FF2B5EF4-FFF2-40B4-BE49-F238E27FC236}">
                <a16:creationId xmlns:a16="http://schemas.microsoft.com/office/drawing/2014/main" id="{CCEBEBD9-1D1A-BFF7-7A43-05C7DAABDA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7725" y="5011947"/>
            <a:ext cx="450962" cy="45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6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0E769-D454-F6EE-BB6C-46E21FE1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/>
              <a:t>Descargando los archivos e incluyéndolos localmente.</a:t>
            </a:r>
            <a:br>
              <a:rPr lang="es-CL" dirty="0"/>
            </a:b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8B779D-87D5-897A-238E-16E9BEA0B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580899"/>
          </a:xfrm>
        </p:spPr>
        <p:txBody>
          <a:bodyPr>
            <a:normAutofit/>
          </a:bodyPr>
          <a:lstStyle/>
          <a:p>
            <a:r>
              <a:rPr lang="es-CL" sz="1600" dirty="0">
                <a:solidFill>
                  <a:srgbClr val="FFFFFF"/>
                </a:solidFill>
              </a:rPr>
              <a:t>Unos de los métodos que nos permitirá tener acceso a los archivos de Bootstrap sin necesidad de contar con conexión a internet.</a:t>
            </a:r>
          </a:p>
          <a:p>
            <a:pPr lvl="1"/>
            <a:r>
              <a:rPr lang="es-CL" b="1" u="sng" dirty="0">
                <a:solidFill>
                  <a:srgbClr val="FFFFFF"/>
                </a:solidFill>
              </a:rPr>
              <a:t>Paso 2:</a:t>
            </a:r>
            <a:r>
              <a:rPr lang="es-CL" dirty="0">
                <a:solidFill>
                  <a:srgbClr val="FFFFFF"/>
                </a:solidFill>
              </a:rPr>
              <a:t> Se nos descargara un archivo zip llamado “bootstrap-5.3.2-dist” el cual tendremos que extraer para luego el contenido alojarlo en la carpeta donde se encuentre nuestro proyecto.</a:t>
            </a:r>
          </a:p>
          <a:p>
            <a:pPr lvl="1"/>
            <a:r>
              <a:rPr lang="es-CL" b="1" u="sng" dirty="0">
                <a:solidFill>
                  <a:srgbClr val="FFFFFF"/>
                </a:solidFill>
              </a:rPr>
              <a:t>Paso 3:</a:t>
            </a:r>
            <a:r>
              <a:rPr lang="es-CL" dirty="0">
                <a:solidFill>
                  <a:srgbClr val="FFFFFF"/>
                </a:solidFill>
              </a:rPr>
              <a:t> </a:t>
            </a:r>
            <a:r>
              <a:rPr lang="es-MX" dirty="0">
                <a:solidFill>
                  <a:schemeClr val="tx1"/>
                </a:solidFill>
                <a:latin typeface="Avenir Next LT Pro (Cuerpo)"/>
              </a:rPr>
              <a:t>Agregar la ruta de la carpeta Bootstrap descargada en el apartado &lt;head&gt; en tu archivo </a:t>
            </a:r>
            <a:r>
              <a:rPr lang="es-MX" dirty="0" err="1">
                <a:solidFill>
                  <a:schemeClr val="tx1"/>
                </a:solidFill>
                <a:latin typeface="Avenir Next LT Pro (Cuerpo)"/>
              </a:rPr>
              <a:t>html</a:t>
            </a:r>
            <a:r>
              <a:rPr lang="es-MX" dirty="0">
                <a:solidFill>
                  <a:schemeClr val="tx1"/>
                </a:solidFill>
                <a:latin typeface="Avenir Next LT Pro (Cuerpo)"/>
              </a:rPr>
              <a:t>.</a:t>
            </a:r>
            <a:r>
              <a:rPr lang="es-CL" dirty="0">
                <a:solidFill>
                  <a:srgbClr val="FFFFFF"/>
                </a:solidFill>
              </a:rPr>
              <a:t> </a:t>
            </a:r>
          </a:p>
          <a:p>
            <a:pPr lvl="1"/>
            <a:endParaRPr lang="es-CL" dirty="0">
              <a:solidFill>
                <a:srgbClr val="FFFFFF"/>
              </a:solidFill>
            </a:endParaRPr>
          </a:p>
          <a:p>
            <a:pPr lvl="1"/>
            <a:endParaRPr lang="es-CL" dirty="0">
              <a:solidFill>
                <a:srgbClr val="FFFFFF"/>
              </a:solidFill>
            </a:endParaRPr>
          </a:p>
          <a:p>
            <a:pPr lvl="1"/>
            <a:endParaRPr lang="es-CL" dirty="0">
              <a:solidFill>
                <a:srgbClr val="FFFFFF"/>
              </a:solidFill>
            </a:endParaRPr>
          </a:p>
          <a:p>
            <a:pPr lvl="1"/>
            <a:endParaRPr lang="es-CL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s-CL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s-CL" sz="1600" i="1" dirty="0">
                <a:solidFill>
                  <a:srgbClr val="FF0000"/>
                </a:solidFill>
              </a:rPr>
              <a:t>                                   Se recomienda seleccionar el archivo “bootstrap.min.css” para acceder al contenido completo.</a:t>
            </a:r>
          </a:p>
          <a:p>
            <a:pPr marL="457200" lvl="1" indent="0">
              <a:buNone/>
            </a:pPr>
            <a:endParaRPr lang="es-CL" dirty="0"/>
          </a:p>
        </p:txBody>
      </p: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9D46CFA4-710C-F9D9-E78D-BBA9CB8ED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913" y="3817417"/>
            <a:ext cx="7039155" cy="2212117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86777BB-9397-D083-3050-0D6BB6602685}"/>
              </a:ext>
            </a:extLst>
          </p:cNvPr>
          <p:cNvCxnSpPr>
            <a:cxnSpLocks/>
          </p:cNvCxnSpPr>
          <p:nvPr/>
        </p:nvCxnSpPr>
        <p:spPr>
          <a:xfrm flipH="1">
            <a:off x="7735019" y="4546121"/>
            <a:ext cx="1081176" cy="7303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94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0E769-D454-F6EE-BB6C-46E21FE1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/>
              <a:t>Descargando los archivos e incluyéndolos localmente.</a:t>
            </a:r>
            <a:br>
              <a:rPr lang="es-CL" dirty="0"/>
            </a:b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8B779D-87D5-897A-238E-16E9BEA0B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580899"/>
          </a:xfrm>
        </p:spPr>
        <p:txBody>
          <a:bodyPr>
            <a:normAutofit/>
          </a:bodyPr>
          <a:lstStyle/>
          <a:p>
            <a:r>
              <a:rPr lang="es-CL" sz="1600" dirty="0">
                <a:solidFill>
                  <a:srgbClr val="FFFFFF"/>
                </a:solidFill>
              </a:rPr>
              <a:t>Unos de los métodos que nos permitirá tener acceso a los archivos de Bootstrap sin necesidad de contar con conexión a internet.</a:t>
            </a:r>
          </a:p>
          <a:p>
            <a:pPr lvl="1"/>
            <a:r>
              <a:rPr lang="es-CL" b="1" u="sng" dirty="0">
                <a:solidFill>
                  <a:srgbClr val="FFFFFF"/>
                </a:solidFill>
              </a:rPr>
              <a:t>Paso 4:</a:t>
            </a:r>
            <a:r>
              <a:rPr lang="es-CL" b="1" dirty="0">
                <a:solidFill>
                  <a:srgbClr val="FFFFFF"/>
                </a:solidFill>
              </a:rPr>
              <a:t> </a:t>
            </a:r>
            <a:r>
              <a:rPr lang="es-MX" dirty="0">
                <a:solidFill>
                  <a:schemeClr val="tx1"/>
                </a:solidFill>
                <a:latin typeface="Avenir Next LT Pro (Cuerpo)"/>
              </a:rPr>
              <a:t>Agregar los scripts de Bootstrap en el apartado &lt;</a:t>
            </a:r>
            <a:r>
              <a:rPr lang="es-MX" dirty="0" err="1">
                <a:solidFill>
                  <a:schemeClr val="tx1"/>
                </a:solidFill>
                <a:latin typeface="Avenir Next LT Pro (Cuerpo)"/>
              </a:rPr>
              <a:t>body</a:t>
            </a:r>
            <a:r>
              <a:rPr lang="es-MX" dirty="0">
                <a:solidFill>
                  <a:schemeClr val="tx1"/>
                </a:solidFill>
                <a:latin typeface="Avenir Next LT Pro (Cuerpo)"/>
              </a:rPr>
              <a:t>&gt; en tu archivo </a:t>
            </a:r>
            <a:r>
              <a:rPr lang="es-MX" dirty="0" err="1">
                <a:solidFill>
                  <a:schemeClr val="tx1"/>
                </a:solidFill>
                <a:latin typeface="Avenir Next LT Pro (Cuerpo)"/>
              </a:rPr>
              <a:t>html</a:t>
            </a:r>
            <a:r>
              <a:rPr lang="es-MX" dirty="0">
                <a:solidFill>
                  <a:schemeClr val="tx1"/>
                </a:solidFill>
                <a:latin typeface="Avenir Next LT Pro (Cuerpo)"/>
              </a:rPr>
              <a:t> en la ruta donde se encuentra la carpeta descargada.</a:t>
            </a:r>
          </a:p>
          <a:p>
            <a:pPr lvl="1"/>
            <a:endParaRPr lang="es-CL" dirty="0">
              <a:solidFill>
                <a:srgbClr val="FFFFFF"/>
              </a:solidFill>
            </a:endParaRPr>
          </a:p>
          <a:p>
            <a:pPr lvl="1"/>
            <a:endParaRPr lang="es-CL" dirty="0">
              <a:solidFill>
                <a:srgbClr val="FFFFFF"/>
              </a:solidFill>
            </a:endParaRPr>
          </a:p>
          <a:p>
            <a:pPr lvl="1"/>
            <a:endParaRPr lang="es-CL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s-CL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s-CL" sz="1600" i="1" dirty="0">
                <a:solidFill>
                  <a:srgbClr val="FF0000"/>
                </a:solidFill>
              </a:rPr>
              <a:t>                                   </a:t>
            </a:r>
            <a:endParaRPr lang="es-CL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59955867-A366-88ED-518F-3DC62674B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20" y="3544815"/>
            <a:ext cx="8707065" cy="2753109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B08F93B-6DE4-1ADE-AE2E-01F4E1799950}"/>
              </a:ext>
            </a:extLst>
          </p:cNvPr>
          <p:cNvCxnSpPr>
            <a:cxnSpLocks/>
          </p:cNvCxnSpPr>
          <p:nvPr/>
        </p:nvCxnSpPr>
        <p:spPr>
          <a:xfrm flipH="1">
            <a:off x="7709140" y="5098211"/>
            <a:ext cx="1081176" cy="7303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50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EADD8-53CC-8DFF-1D9F-B1B2E88C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Ventajas y consideraciones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235367-D70C-B913-F401-223E6A713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1800" dirty="0"/>
              <a:t>Usando el CDN de Bootstrap: </a:t>
            </a:r>
          </a:p>
          <a:p>
            <a:pPr lvl="1"/>
            <a:r>
              <a:rPr lang="es-MX" sz="1800" dirty="0"/>
              <a:t>Su incorporación es mucho más fácil y sencilla, pero debemos tener en consideración contar con una conexión a internet.</a:t>
            </a:r>
          </a:p>
          <a:p>
            <a:r>
              <a:rPr lang="es-MX" sz="1800" dirty="0"/>
              <a:t>Descargando los archivos e incluyéndolos localmente.</a:t>
            </a:r>
            <a:endParaRPr lang="es-CL" sz="1800" dirty="0"/>
          </a:p>
          <a:p>
            <a:pPr lvl="1"/>
            <a:r>
              <a:rPr lang="es-CL" sz="1800" dirty="0"/>
              <a:t>Este es un proceso más lento que el anterior, pero tiene la ventaja que tendremos acceso a su contenido sin contar con una conexión a internet.</a:t>
            </a:r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A7EC5149-5861-4E1D-7564-7B6CCC020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820" y="4511040"/>
            <a:ext cx="2065020" cy="206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3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97E1C-2D1A-4B30-7859-BA761B90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Usando CDN</a:t>
            </a: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42EEC83D-9029-B992-1745-2126DF4BD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86" y="1412209"/>
            <a:ext cx="11441122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2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C8FCE-0785-50F6-305B-1ACEE31F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Descargando los archivos</a:t>
            </a: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49BA6B7F-DFCE-0EC1-1D43-22CC2D0E9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5" y="1859837"/>
            <a:ext cx="11612596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3689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433</Words>
  <Application>Microsoft Office PowerPoint</Application>
  <PresentationFormat>Panorámica</PresentationFormat>
  <Paragraphs>49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Avenir Next LT Pro (Cuerpo)</vt:lpstr>
      <vt:lpstr>3DFloatVTI</vt:lpstr>
      <vt:lpstr>Aprender a incorporar Bootstrap en tu proyecto</vt:lpstr>
      <vt:lpstr>Formas de instalación </vt:lpstr>
      <vt:lpstr>Usando el CDN de Bootstrap</vt:lpstr>
      <vt:lpstr>Descargando los archivos e incluyéndolos localmente. </vt:lpstr>
      <vt:lpstr>Descargando los archivos e incluyéndolos localmente. </vt:lpstr>
      <vt:lpstr>Descargando los archivos e incluyéndolos localmente. </vt:lpstr>
      <vt:lpstr>Ventajas y consideraciones</vt:lpstr>
      <vt:lpstr>Usando CDN</vt:lpstr>
      <vt:lpstr>Descargando los archivos</vt:lpstr>
      <vt:lpstr>Resultado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Aprender a incorporar Bootstrap en tu proyecto</dc:title>
  <dc:creator>Benjamin Gonzalez</dc:creator>
  <cp:lastModifiedBy>Benjamin Gonzalez</cp:lastModifiedBy>
  <cp:revision>4</cp:revision>
  <dcterms:created xsi:type="dcterms:W3CDTF">2023-10-19T00:09:05Z</dcterms:created>
  <dcterms:modified xsi:type="dcterms:W3CDTF">2023-10-19T23:04:55Z</dcterms:modified>
</cp:coreProperties>
</file>