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71" r:id="rId6"/>
    <p:sldId id="272" r:id="rId7"/>
    <p:sldId id="269" r:id="rId8"/>
    <p:sldId id="270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4D033-985F-4A74-B536-F9F3E751ADE1}" v="112" dt="2023-08-13T01:54:39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onzalez" userId="93d94f2bff7d79f7" providerId="LiveId" clId="{2334D033-985F-4A74-B536-F9F3E751ADE1}"/>
    <pc:docChg chg="undo redo custSel addSld delSld modSld sldOrd">
      <pc:chgData name="Benjamin Gonzalez" userId="93d94f2bff7d79f7" providerId="LiveId" clId="{2334D033-985F-4A74-B536-F9F3E751ADE1}" dt="2023-08-13T23:43:06.262" v="1574" actId="20577"/>
      <pc:docMkLst>
        <pc:docMk/>
      </pc:docMkLst>
      <pc:sldChg chg="modSp mod">
        <pc:chgData name="Benjamin Gonzalez" userId="93d94f2bff7d79f7" providerId="LiveId" clId="{2334D033-985F-4A74-B536-F9F3E751ADE1}" dt="2023-08-13T01:33:44.207" v="1522" actId="20577"/>
        <pc:sldMkLst>
          <pc:docMk/>
          <pc:sldMk cId="1348682278" sldId="256"/>
        </pc:sldMkLst>
        <pc:spChg chg="mod">
          <ac:chgData name="Benjamin Gonzalez" userId="93d94f2bff7d79f7" providerId="LiveId" clId="{2334D033-985F-4A74-B536-F9F3E751ADE1}" dt="2023-08-13T01:33:44.207" v="1522" actId="20577"/>
          <ac:spMkLst>
            <pc:docMk/>
            <pc:sldMk cId="1348682278" sldId="256"/>
            <ac:spMk id="3" creationId="{B24E4882-5086-6DB9-6898-25FBB7386640}"/>
          </ac:spMkLst>
        </pc:spChg>
      </pc:sldChg>
      <pc:sldChg chg="addSp delSp modSp mod">
        <pc:chgData name="Benjamin Gonzalez" userId="93d94f2bff7d79f7" providerId="LiveId" clId="{2334D033-985F-4A74-B536-F9F3E751ADE1}" dt="2023-08-13T01:14:12.594" v="1327" actId="26606"/>
        <pc:sldMkLst>
          <pc:docMk/>
          <pc:sldMk cId="4007881306" sldId="257"/>
        </pc:sldMkLst>
        <pc:spChg chg="mod">
          <ac:chgData name="Benjamin Gonzalez" userId="93d94f2bff7d79f7" providerId="LiveId" clId="{2334D033-985F-4A74-B536-F9F3E751ADE1}" dt="2023-08-13T01:14:12.594" v="1327" actId="26606"/>
          <ac:spMkLst>
            <pc:docMk/>
            <pc:sldMk cId="4007881306" sldId="257"/>
            <ac:spMk id="2" creationId="{AD6967F6-74DC-6D27-0210-7119DE20F501}"/>
          </ac:spMkLst>
        </pc:spChg>
        <pc:spChg chg="add del">
          <ac:chgData name="Benjamin Gonzalez" userId="93d94f2bff7d79f7" providerId="LiveId" clId="{2334D033-985F-4A74-B536-F9F3E751ADE1}" dt="2023-08-13T01:14:12.594" v="1327" actId="26606"/>
          <ac:spMkLst>
            <pc:docMk/>
            <pc:sldMk cId="4007881306" sldId="257"/>
            <ac:spMk id="12" creationId="{9AA72BD9-2C5A-4EDC-931F-5AA08EACA0F3}"/>
          </ac:spMkLst>
        </pc:spChg>
        <pc:spChg chg="add del">
          <ac:chgData name="Benjamin Gonzalez" userId="93d94f2bff7d79f7" providerId="LiveId" clId="{2334D033-985F-4A74-B536-F9F3E751ADE1}" dt="2023-08-13T01:14:12.594" v="1327" actId="26606"/>
          <ac:spMkLst>
            <pc:docMk/>
            <pc:sldMk cId="4007881306" sldId="257"/>
            <ac:spMk id="14" creationId="{DD3981AC-7B61-4947-BCF3-F7AA7FA385B9}"/>
          </ac:spMkLst>
        </pc:spChg>
        <pc:spChg chg="add del">
          <ac:chgData name="Benjamin Gonzalez" userId="93d94f2bff7d79f7" providerId="LiveId" clId="{2334D033-985F-4A74-B536-F9F3E751ADE1}" dt="2023-08-13T01:14:12.594" v="1327" actId="26606"/>
          <ac:spMkLst>
            <pc:docMk/>
            <pc:sldMk cId="4007881306" sldId="257"/>
            <ac:spMk id="16" creationId="{55D4142C-5077-457F-A6AD-3FECFDB39685}"/>
          </ac:spMkLst>
        </pc:spChg>
        <pc:spChg chg="add del">
          <ac:chgData name="Benjamin Gonzalez" userId="93d94f2bff7d79f7" providerId="LiveId" clId="{2334D033-985F-4A74-B536-F9F3E751ADE1}" dt="2023-08-13T01:14:12.594" v="1327" actId="26606"/>
          <ac:spMkLst>
            <pc:docMk/>
            <pc:sldMk cId="4007881306" sldId="257"/>
            <ac:spMk id="18" creationId="{7A5F0580-5EE9-419F-96EE-B6529EF6E7D0}"/>
          </ac:spMkLst>
        </pc:spChg>
        <pc:spChg chg="mod">
          <ac:chgData name="Benjamin Gonzalez" userId="93d94f2bff7d79f7" providerId="LiveId" clId="{2334D033-985F-4A74-B536-F9F3E751ADE1}" dt="2023-08-13T01:14:12.594" v="1327" actId="26606"/>
          <ac:spMkLst>
            <pc:docMk/>
            <pc:sldMk cId="4007881306" sldId="257"/>
            <ac:spMk id="29" creationId="{6736B03C-2FE9-1920-506D-748E9E5FE974}"/>
          </ac:spMkLst>
        </pc:spChg>
        <pc:spChg chg="add del">
          <ac:chgData name="Benjamin Gonzalez" userId="93d94f2bff7d79f7" providerId="LiveId" clId="{2334D033-985F-4A74-B536-F9F3E751ADE1}" dt="2023-08-13T01:10:56.036" v="1315" actId="26606"/>
          <ac:spMkLst>
            <pc:docMk/>
            <pc:sldMk cId="4007881306" sldId="257"/>
            <ac:spMk id="31" creationId="{AAB8EDC3-1C0D-4505-A2C7-839A5161FB53}"/>
          </ac:spMkLst>
        </pc:spChg>
        <pc:spChg chg="add del">
          <ac:chgData name="Benjamin Gonzalez" userId="93d94f2bff7d79f7" providerId="LiveId" clId="{2334D033-985F-4A74-B536-F9F3E751ADE1}" dt="2023-08-13T01:10:56.036" v="1315" actId="26606"/>
          <ac:spMkLst>
            <pc:docMk/>
            <pc:sldMk cId="4007881306" sldId="257"/>
            <ac:spMk id="32" creationId="{2069E294-3813-4588-9E9C-AEA08F9C4DA1}"/>
          </ac:spMkLst>
        </pc:spChg>
        <pc:spChg chg="add del">
          <ac:chgData name="Benjamin Gonzalez" userId="93d94f2bff7d79f7" providerId="LiveId" clId="{2334D033-985F-4A74-B536-F9F3E751ADE1}" dt="2023-08-13T01:14:12.594" v="1327" actId="26606"/>
          <ac:spMkLst>
            <pc:docMk/>
            <pc:sldMk cId="4007881306" sldId="257"/>
            <ac:spMk id="33" creationId="{2172A0AC-3DCE-4672-BCAF-28FEF91F6020}"/>
          </ac:spMkLst>
        </pc:spChg>
        <pc:spChg chg="add del">
          <ac:chgData name="Benjamin Gonzalez" userId="93d94f2bff7d79f7" providerId="LiveId" clId="{2334D033-985F-4A74-B536-F9F3E751ADE1}" dt="2023-08-13T01:09:47.758" v="1305" actId="26606"/>
          <ac:spMkLst>
            <pc:docMk/>
            <pc:sldMk cId="4007881306" sldId="257"/>
            <ac:spMk id="34" creationId="{2172A0AC-3DCE-4672-BCAF-28FEF91F6020}"/>
          </ac:spMkLst>
        </pc:spChg>
        <pc:spChg chg="add del">
          <ac:chgData name="Benjamin Gonzalez" userId="93d94f2bff7d79f7" providerId="LiveId" clId="{2334D033-985F-4A74-B536-F9F3E751ADE1}" dt="2023-08-13T01:11:56.234" v="1319" actId="26606"/>
          <ac:spMkLst>
            <pc:docMk/>
            <pc:sldMk cId="4007881306" sldId="257"/>
            <ac:spMk id="35" creationId="{2172A0AC-3DCE-4672-BCAF-28FEF91F6020}"/>
          </ac:spMkLst>
        </pc:spChg>
        <pc:spChg chg="add del">
          <ac:chgData name="Benjamin Gonzalez" userId="93d94f2bff7d79f7" providerId="LiveId" clId="{2334D033-985F-4A74-B536-F9F3E751ADE1}" dt="2023-08-13T01:09:47.758" v="1305" actId="26606"/>
          <ac:spMkLst>
            <pc:docMk/>
            <pc:sldMk cId="4007881306" sldId="257"/>
            <ac:spMk id="36" creationId="{AE6F1C77-EDC9-4C5F-8C1C-62DD46BDA3C3}"/>
          </ac:spMkLst>
        </pc:spChg>
        <pc:spChg chg="add del">
          <ac:chgData name="Benjamin Gonzalez" userId="93d94f2bff7d79f7" providerId="LiveId" clId="{2334D033-985F-4A74-B536-F9F3E751ADE1}" dt="2023-08-13T01:11:56.234" v="1319" actId="26606"/>
          <ac:spMkLst>
            <pc:docMk/>
            <pc:sldMk cId="4007881306" sldId="257"/>
            <ac:spMk id="37" creationId="{AE6F1C77-EDC9-4C5F-8C1C-62DD46BDA3C3}"/>
          </ac:spMkLst>
        </pc:spChg>
        <pc:spChg chg="add del">
          <ac:chgData name="Benjamin Gonzalez" userId="93d94f2bff7d79f7" providerId="LiveId" clId="{2334D033-985F-4A74-B536-F9F3E751ADE1}" dt="2023-08-13T01:14:12.594" v="1327" actId="26606"/>
          <ac:spMkLst>
            <pc:docMk/>
            <pc:sldMk cId="4007881306" sldId="257"/>
            <ac:spMk id="38" creationId="{AE6F1C77-EDC9-4C5F-8C1C-62DD46BDA3C3}"/>
          </ac:spMkLst>
        </pc:spChg>
        <pc:picChg chg="mod">
          <ac:chgData name="Benjamin Gonzalez" userId="93d94f2bff7d79f7" providerId="LiveId" clId="{2334D033-985F-4A74-B536-F9F3E751ADE1}" dt="2023-08-13T01:14:12.594" v="1327" actId="26606"/>
          <ac:picMkLst>
            <pc:docMk/>
            <pc:sldMk cId="4007881306" sldId="257"/>
            <ac:picMk id="5" creationId="{F5C4EAA3-D6FA-9333-ADE0-8BA552DD965C}"/>
          </ac:picMkLst>
        </pc:picChg>
        <pc:picChg chg="add del mod">
          <ac:chgData name="Benjamin Gonzalez" userId="93d94f2bff7d79f7" providerId="LiveId" clId="{2334D033-985F-4A74-B536-F9F3E751ADE1}" dt="2023-08-12T23:51:09.036" v="113" actId="478"/>
          <ac:picMkLst>
            <pc:docMk/>
            <pc:sldMk cId="4007881306" sldId="257"/>
            <ac:picMk id="7" creationId="{B8899A5D-0DFF-485F-BEDA-9F6EF08FA12D}"/>
          </ac:picMkLst>
        </pc:picChg>
        <pc:picChg chg="add del mod">
          <ac:chgData name="Benjamin Gonzalez" userId="93d94f2bff7d79f7" providerId="LiveId" clId="{2334D033-985F-4A74-B536-F9F3E751ADE1}" dt="2023-08-12T23:52:29.716" v="125" actId="478"/>
          <ac:picMkLst>
            <pc:docMk/>
            <pc:sldMk cId="4007881306" sldId="257"/>
            <ac:picMk id="10" creationId="{83921337-387A-6732-80F4-F90970AAA4D1}"/>
          </ac:picMkLst>
        </pc:picChg>
        <pc:picChg chg="add del mod">
          <ac:chgData name="Benjamin Gonzalez" userId="93d94f2bff7d79f7" providerId="LiveId" clId="{2334D033-985F-4A74-B536-F9F3E751ADE1}" dt="2023-08-13T01:10:13.628" v="1308" actId="478"/>
          <ac:picMkLst>
            <pc:docMk/>
            <pc:sldMk cId="4007881306" sldId="257"/>
            <ac:picMk id="13" creationId="{4264D0F6-C5D6-6F7F-8EBD-ADB9FB1D1314}"/>
          </ac:picMkLst>
        </pc:picChg>
        <pc:picChg chg="add del mod">
          <ac:chgData name="Benjamin Gonzalez" userId="93d94f2bff7d79f7" providerId="LiveId" clId="{2334D033-985F-4A74-B536-F9F3E751ADE1}" dt="2023-08-13T01:10:21.929" v="1310" actId="478"/>
          <ac:picMkLst>
            <pc:docMk/>
            <pc:sldMk cId="4007881306" sldId="257"/>
            <ac:picMk id="17" creationId="{4FD7F8A4-14E0-4F3B-AD19-DDA65B5CD4AD}"/>
          </ac:picMkLst>
        </pc:picChg>
        <pc:picChg chg="add del mod">
          <ac:chgData name="Benjamin Gonzalez" userId="93d94f2bff7d79f7" providerId="LiveId" clId="{2334D033-985F-4A74-B536-F9F3E751ADE1}" dt="2023-08-13T01:10:32.812" v="1312" actId="478"/>
          <ac:picMkLst>
            <pc:docMk/>
            <pc:sldMk cId="4007881306" sldId="257"/>
            <ac:picMk id="22" creationId="{735639C4-847B-CE82-2309-0D7298DF2B6C}"/>
          </ac:picMkLst>
        </pc:picChg>
        <pc:picChg chg="add del mod">
          <ac:chgData name="Benjamin Gonzalez" userId="93d94f2bff7d79f7" providerId="LiveId" clId="{2334D033-985F-4A74-B536-F9F3E751ADE1}" dt="2023-08-13T01:11:57.235" v="1320" actId="931"/>
          <ac:picMkLst>
            <pc:docMk/>
            <pc:sldMk cId="4007881306" sldId="257"/>
            <ac:picMk id="28" creationId="{717F22D8-F4FF-3A3F-0F75-8D295DABC41E}"/>
          </ac:picMkLst>
        </pc:picChg>
        <pc:picChg chg="add mod">
          <ac:chgData name="Benjamin Gonzalez" userId="93d94f2bff7d79f7" providerId="LiveId" clId="{2334D033-985F-4A74-B536-F9F3E751ADE1}" dt="2023-08-13T01:14:12.594" v="1327" actId="26606"/>
          <ac:picMkLst>
            <pc:docMk/>
            <pc:sldMk cId="4007881306" sldId="257"/>
            <ac:picMk id="30" creationId="{DB79FB1A-EAB1-784F-FC62-6B8698E225B7}"/>
          </ac:picMkLst>
        </pc:picChg>
      </pc:sldChg>
      <pc:sldChg chg="addSp delSp modSp mod">
        <pc:chgData name="Benjamin Gonzalez" userId="93d94f2bff7d79f7" providerId="LiveId" clId="{2334D033-985F-4A74-B536-F9F3E751ADE1}" dt="2023-08-13T23:43:06.262" v="1574" actId="20577"/>
        <pc:sldMkLst>
          <pc:docMk/>
          <pc:sldMk cId="4142259006" sldId="258"/>
        </pc:sldMkLst>
        <pc:spChg chg="mod">
          <ac:chgData name="Benjamin Gonzalez" userId="93d94f2bff7d79f7" providerId="LiveId" clId="{2334D033-985F-4A74-B536-F9F3E751ADE1}" dt="2023-08-13T01:09:21.346" v="1303" actId="26606"/>
          <ac:spMkLst>
            <pc:docMk/>
            <pc:sldMk cId="4142259006" sldId="258"/>
            <ac:spMk id="2" creationId="{AD6967F6-74DC-6D27-0210-7119DE20F501}"/>
          </ac:spMkLst>
        </pc:spChg>
        <pc:spChg chg="del">
          <ac:chgData name="Benjamin Gonzalez" userId="93d94f2bff7d79f7" providerId="LiveId" clId="{2334D033-985F-4A74-B536-F9F3E751ADE1}" dt="2023-08-13T01:09:21.346" v="1303" actId="26606"/>
          <ac:spMkLst>
            <pc:docMk/>
            <pc:sldMk cId="4142259006" sldId="258"/>
            <ac:spMk id="12" creationId="{9AA72BD9-2C5A-4EDC-931F-5AA08EACA0F3}"/>
          </ac:spMkLst>
        </pc:spChg>
        <pc:spChg chg="del">
          <ac:chgData name="Benjamin Gonzalez" userId="93d94f2bff7d79f7" providerId="LiveId" clId="{2334D033-985F-4A74-B536-F9F3E751ADE1}" dt="2023-08-13T01:09:21.346" v="1303" actId="26606"/>
          <ac:spMkLst>
            <pc:docMk/>
            <pc:sldMk cId="4142259006" sldId="258"/>
            <ac:spMk id="14" creationId="{DD3981AC-7B61-4947-BCF3-F7AA7FA385B9}"/>
          </ac:spMkLst>
        </pc:spChg>
        <pc:spChg chg="del">
          <ac:chgData name="Benjamin Gonzalez" userId="93d94f2bff7d79f7" providerId="LiveId" clId="{2334D033-985F-4A74-B536-F9F3E751ADE1}" dt="2023-08-13T01:09:21.346" v="1303" actId="26606"/>
          <ac:spMkLst>
            <pc:docMk/>
            <pc:sldMk cId="4142259006" sldId="258"/>
            <ac:spMk id="16" creationId="{55D4142C-5077-457F-A6AD-3FECFDB39685}"/>
          </ac:spMkLst>
        </pc:spChg>
        <pc:spChg chg="del">
          <ac:chgData name="Benjamin Gonzalez" userId="93d94f2bff7d79f7" providerId="LiveId" clId="{2334D033-985F-4A74-B536-F9F3E751ADE1}" dt="2023-08-13T01:09:21.346" v="1303" actId="26606"/>
          <ac:spMkLst>
            <pc:docMk/>
            <pc:sldMk cId="4142259006" sldId="258"/>
            <ac:spMk id="18" creationId="{7A5F0580-5EE9-419F-96EE-B6529EF6E7D0}"/>
          </ac:spMkLst>
        </pc:spChg>
        <pc:spChg chg="mod">
          <ac:chgData name="Benjamin Gonzalez" userId="93d94f2bff7d79f7" providerId="LiveId" clId="{2334D033-985F-4A74-B536-F9F3E751ADE1}" dt="2023-08-13T23:43:06.262" v="1574" actId="20577"/>
          <ac:spMkLst>
            <pc:docMk/>
            <pc:sldMk cId="4142259006" sldId="258"/>
            <ac:spMk id="29" creationId="{6736B03C-2FE9-1920-506D-748E9E5FE974}"/>
          </ac:spMkLst>
        </pc:spChg>
        <pc:spChg chg="add del">
          <ac:chgData name="Benjamin Gonzalez" userId="93d94f2bff7d79f7" providerId="LiveId" clId="{2334D033-985F-4A74-B536-F9F3E751ADE1}" dt="2023-08-13T01:14:52.543" v="1330" actId="26606"/>
          <ac:spMkLst>
            <pc:docMk/>
            <pc:sldMk cId="4142259006" sldId="258"/>
            <ac:spMk id="34" creationId="{2172A0AC-3DCE-4672-BCAF-28FEF91F6020}"/>
          </ac:spMkLst>
        </pc:spChg>
        <pc:spChg chg="add del">
          <ac:chgData name="Benjamin Gonzalez" userId="93d94f2bff7d79f7" providerId="LiveId" clId="{2334D033-985F-4A74-B536-F9F3E751ADE1}" dt="2023-08-13T01:14:52.543" v="1330" actId="26606"/>
          <ac:spMkLst>
            <pc:docMk/>
            <pc:sldMk cId="4142259006" sldId="258"/>
            <ac:spMk id="36" creationId="{AE6F1C77-EDC9-4C5F-8C1C-62DD46BDA3C3}"/>
          </ac:spMkLst>
        </pc:spChg>
        <pc:spChg chg="add">
          <ac:chgData name="Benjamin Gonzalez" userId="93d94f2bff7d79f7" providerId="LiveId" clId="{2334D033-985F-4A74-B536-F9F3E751ADE1}" dt="2023-08-13T01:14:52.543" v="1330" actId="26606"/>
          <ac:spMkLst>
            <pc:docMk/>
            <pc:sldMk cId="4142259006" sldId="258"/>
            <ac:spMk id="41" creationId="{2172A0AC-3DCE-4672-BCAF-28FEF91F6020}"/>
          </ac:spMkLst>
        </pc:spChg>
        <pc:spChg chg="add">
          <ac:chgData name="Benjamin Gonzalez" userId="93d94f2bff7d79f7" providerId="LiveId" clId="{2334D033-985F-4A74-B536-F9F3E751ADE1}" dt="2023-08-13T01:14:52.543" v="1330" actId="26606"/>
          <ac:spMkLst>
            <pc:docMk/>
            <pc:sldMk cId="4142259006" sldId="258"/>
            <ac:spMk id="43" creationId="{AE6F1C77-EDC9-4C5F-8C1C-62DD46BDA3C3}"/>
          </ac:spMkLst>
        </pc:spChg>
        <pc:picChg chg="add del mod">
          <ac:chgData name="Benjamin Gonzalez" userId="93d94f2bff7d79f7" providerId="LiveId" clId="{2334D033-985F-4A74-B536-F9F3E751ADE1}" dt="2023-08-13T01:14:36.564" v="1328" actId="478"/>
          <ac:picMkLst>
            <pc:docMk/>
            <pc:sldMk cId="4142259006" sldId="258"/>
            <ac:picMk id="4" creationId="{01170314-DB6C-3154-DCC0-E377D7FCDF43}"/>
          </ac:picMkLst>
        </pc:picChg>
        <pc:picChg chg="mod">
          <ac:chgData name="Benjamin Gonzalez" userId="93d94f2bff7d79f7" providerId="LiveId" clId="{2334D033-985F-4A74-B536-F9F3E751ADE1}" dt="2023-08-13T01:09:21.346" v="1303" actId="26606"/>
          <ac:picMkLst>
            <pc:docMk/>
            <pc:sldMk cId="4142259006" sldId="258"/>
            <ac:picMk id="5" creationId="{F5C4EAA3-D6FA-9333-ADE0-8BA552DD965C}"/>
          </ac:picMkLst>
        </pc:picChg>
        <pc:picChg chg="add del mod">
          <ac:chgData name="Benjamin Gonzalez" userId="93d94f2bff7d79f7" providerId="LiveId" clId="{2334D033-985F-4A74-B536-F9F3E751ADE1}" dt="2023-08-12T23:52:25.723" v="124" actId="478"/>
          <ac:picMkLst>
            <pc:docMk/>
            <pc:sldMk cId="4142259006" sldId="258"/>
            <ac:picMk id="6" creationId="{63402146-618A-A34B-7813-FBB961F19A44}"/>
          </ac:picMkLst>
        </pc:picChg>
        <pc:picChg chg="add mod">
          <ac:chgData name="Benjamin Gonzalez" userId="93d94f2bff7d79f7" providerId="LiveId" clId="{2334D033-985F-4A74-B536-F9F3E751ADE1}" dt="2023-08-13T01:14:52.543" v="1330" actId="26606"/>
          <ac:picMkLst>
            <pc:docMk/>
            <pc:sldMk cId="4142259006" sldId="258"/>
            <ac:picMk id="7" creationId="{5BC9713F-C2FB-F0F8-C79E-43D973F4C969}"/>
          </ac:picMkLst>
        </pc:picChg>
      </pc:sldChg>
      <pc:sldChg chg="addSp delSp modSp mod setClrOvrMap delDesignElem chgLayout">
        <pc:chgData name="Benjamin Gonzalez" userId="93d94f2bff7d79f7" providerId="LiveId" clId="{2334D033-985F-4A74-B536-F9F3E751ADE1}" dt="2023-08-13T00:27:03.609" v="596" actId="120"/>
        <pc:sldMkLst>
          <pc:docMk/>
          <pc:sldMk cId="2321416597" sldId="259"/>
        </pc:sldMkLst>
        <pc:spChg chg="mod ord">
          <ac:chgData name="Benjamin Gonzalez" userId="93d94f2bff7d79f7" providerId="LiveId" clId="{2334D033-985F-4A74-B536-F9F3E751ADE1}" dt="2023-08-13T00:05:16.995" v="242" actId="122"/>
          <ac:spMkLst>
            <pc:docMk/>
            <pc:sldMk cId="2321416597" sldId="259"/>
            <ac:spMk id="2" creationId="{AD6967F6-74DC-6D27-0210-7119DE20F501}"/>
          </ac:spMkLst>
        </pc:spChg>
        <pc:spChg chg="add del mod">
          <ac:chgData name="Benjamin Gonzalez" userId="93d94f2bff7d79f7" providerId="LiveId" clId="{2334D033-985F-4A74-B536-F9F3E751ADE1}" dt="2023-08-13T00:04:45.798" v="236" actId="6264"/>
          <ac:spMkLst>
            <pc:docMk/>
            <pc:sldMk cId="2321416597" sldId="259"/>
            <ac:spMk id="3" creationId="{FA7F2F15-0CEB-034A-407A-24BA1F739CBF}"/>
          </ac:spMkLst>
        </pc:spChg>
        <pc:spChg chg="add del mod ord">
          <ac:chgData name="Benjamin Gonzalez" userId="93d94f2bff7d79f7" providerId="LiveId" clId="{2334D033-985F-4A74-B536-F9F3E751ADE1}" dt="2023-08-13T00:04:45.798" v="236" actId="6264"/>
          <ac:spMkLst>
            <pc:docMk/>
            <pc:sldMk cId="2321416597" sldId="259"/>
            <ac:spMk id="4" creationId="{C9CBF338-C63C-A647-39DB-3DAE9E49F85C}"/>
          </ac:spMkLst>
        </pc:spChg>
        <pc:spChg chg="add del mod ord">
          <ac:chgData name="Benjamin Gonzalez" userId="93d94f2bff7d79f7" providerId="LiveId" clId="{2334D033-985F-4A74-B536-F9F3E751ADE1}" dt="2023-08-13T00:05:08.200" v="240" actId="700"/>
          <ac:spMkLst>
            <pc:docMk/>
            <pc:sldMk cId="2321416597" sldId="259"/>
            <ac:spMk id="6" creationId="{13D5DE4D-1DE6-F68C-BE9A-F833142CF8F4}"/>
          </ac:spMkLst>
        </pc:spChg>
        <pc:spChg chg="del">
          <ac:chgData name="Benjamin Gonzalez" userId="93d94f2bff7d79f7" providerId="LiveId" clId="{2334D033-985F-4A74-B536-F9F3E751ADE1}" dt="2023-08-13T00:03:25.848" v="186" actId="26606"/>
          <ac:spMkLst>
            <pc:docMk/>
            <pc:sldMk cId="2321416597" sldId="259"/>
            <ac:spMk id="12" creationId="{9AA72BD9-2C5A-4EDC-931F-5AA08EACA0F3}"/>
          </ac:spMkLst>
        </pc:spChg>
        <pc:spChg chg="del">
          <ac:chgData name="Benjamin Gonzalez" userId="93d94f2bff7d79f7" providerId="LiveId" clId="{2334D033-985F-4A74-B536-F9F3E751ADE1}" dt="2023-08-13T00:03:25.848" v="186" actId="26606"/>
          <ac:spMkLst>
            <pc:docMk/>
            <pc:sldMk cId="2321416597" sldId="259"/>
            <ac:spMk id="14" creationId="{DD3981AC-7B61-4947-BCF3-F7AA7FA385B9}"/>
          </ac:spMkLst>
        </pc:spChg>
        <pc:spChg chg="del">
          <ac:chgData name="Benjamin Gonzalez" userId="93d94f2bff7d79f7" providerId="LiveId" clId="{2334D033-985F-4A74-B536-F9F3E751ADE1}" dt="2023-08-13T00:03:25.848" v="186" actId="26606"/>
          <ac:spMkLst>
            <pc:docMk/>
            <pc:sldMk cId="2321416597" sldId="259"/>
            <ac:spMk id="16" creationId="{55D4142C-5077-457F-A6AD-3FECFDB39685}"/>
          </ac:spMkLst>
        </pc:spChg>
        <pc:spChg chg="del">
          <ac:chgData name="Benjamin Gonzalez" userId="93d94f2bff7d79f7" providerId="LiveId" clId="{2334D033-985F-4A74-B536-F9F3E751ADE1}" dt="2023-08-13T00:03:25.848" v="186" actId="26606"/>
          <ac:spMkLst>
            <pc:docMk/>
            <pc:sldMk cId="2321416597" sldId="259"/>
            <ac:spMk id="18" creationId="{7A5F0580-5EE9-419F-96EE-B6529EF6E7D0}"/>
          </ac:spMkLst>
        </pc:spChg>
        <pc:spChg chg="add del mod">
          <ac:chgData name="Benjamin Gonzalez" userId="93d94f2bff7d79f7" providerId="LiveId" clId="{2334D033-985F-4A74-B536-F9F3E751ADE1}" dt="2023-08-13T00:05:36.922" v="245" actId="3680"/>
          <ac:spMkLst>
            <pc:docMk/>
            <pc:sldMk cId="2321416597" sldId="259"/>
            <ac:spMk id="29" creationId="{6736B03C-2FE9-1920-506D-748E9E5FE974}"/>
          </ac:spMkLst>
        </pc:spChg>
        <pc:spChg chg="add del">
          <ac:chgData name="Benjamin Gonzalez" userId="93d94f2bff7d79f7" providerId="LiveId" clId="{2334D033-985F-4A74-B536-F9F3E751ADE1}" dt="2023-08-13T00:05:13.073" v="241" actId="26606"/>
          <ac:spMkLst>
            <pc:docMk/>
            <pc:sldMk cId="2321416597" sldId="259"/>
            <ac:spMk id="34" creationId="{7C432AFE-B3D2-4BFF-BF8F-96C27AFF1AC7}"/>
          </ac:spMkLst>
        </pc:spChg>
        <pc:spChg chg="add del">
          <ac:chgData name="Benjamin Gonzalez" userId="93d94f2bff7d79f7" providerId="LiveId" clId="{2334D033-985F-4A74-B536-F9F3E751ADE1}" dt="2023-08-13T00:05:13.073" v="241" actId="26606"/>
          <ac:spMkLst>
            <pc:docMk/>
            <pc:sldMk cId="2321416597" sldId="259"/>
            <ac:spMk id="36" creationId="{AF2F604E-43BE-4DC3-B983-E071523364F8}"/>
          </ac:spMkLst>
        </pc:spChg>
        <pc:spChg chg="add del">
          <ac:chgData name="Benjamin Gonzalez" userId="93d94f2bff7d79f7" providerId="LiveId" clId="{2334D033-985F-4A74-B536-F9F3E751ADE1}" dt="2023-08-13T00:05:13.073" v="241" actId="26606"/>
          <ac:spMkLst>
            <pc:docMk/>
            <pc:sldMk cId="2321416597" sldId="259"/>
            <ac:spMk id="38" creationId="{08C9B587-E65E-4B52-B37C-ABEBB6E87928}"/>
          </ac:spMkLst>
        </pc:spChg>
        <pc:spChg chg="add">
          <ac:chgData name="Benjamin Gonzalez" userId="93d94f2bff7d79f7" providerId="LiveId" clId="{2334D033-985F-4A74-B536-F9F3E751ADE1}" dt="2023-08-13T00:05:13.073" v="241" actId="26606"/>
          <ac:spMkLst>
            <pc:docMk/>
            <pc:sldMk cId="2321416597" sldId="259"/>
            <ac:spMk id="43" creationId="{9228552E-C8B1-4A80-8448-0787CE0FC704}"/>
          </ac:spMkLst>
        </pc:spChg>
        <pc:graphicFrameChg chg="add del mod ord modGraphic">
          <ac:chgData name="Benjamin Gonzalez" userId="93d94f2bff7d79f7" providerId="LiveId" clId="{2334D033-985F-4A74-B536-F9F3E751ADE1}" dt="2023-08-13T00:05:29.171" v="244" actId="3680"/>
          <ac:graphicFrameMkLst>
            <pc:docMk/>
            <pc:sldMk cId="2321416597" sldId="259"/>
            <ac:graphicFrameMk id="7" creationId="{3C74E649-F409-AB3B-C12F-D5C09D0825F1}"/>
          </ac:graphicFrameMkLst>
        </pc:graphicFrameChg>
        <pc:graphicFrameChg chg="add mod ord modGraphic">
          <ac:chgData name="Benjamin Gonzalez" userId="93d94f2bff7d79f7" providerId="LiveId" clId="{2334D033-985F-4A74-B536-F9F3E751ADE1}" dt="2023-08-13T00:27:03.609" v="596" actId="120"/>
          <ac:graphicFrameMkLst>
            <pc:docMk/>
            <pc:sldMk cId="2321416597" sldId="259"/>
            <ac:graphicFrameMk id="8" creationId="{B66BE1DA-E7A5-8D8E-7C59-6DF9EBFAF8A8}"/>
          </ac:graphicFrameMkLst>
        </pc:graphicFrameChg>
        <pc:picChg chg="mod">
          <ac:chgData name="Benjamin Gonzalez" userId="93d94f2bff7d79f7" providerId="LiveId" clId="{2334D033-985F-4A74-B536-F9F3E751ADE1}" dt="2023-08-13T00:05:37.848" v="246" actId="1076"/>
          <ac:picMkLst>
            <pc:docMk/>
            <pc:sldMk cId="2321416597" sldId="259"/>
            <ac:picMk id="5" creationId="{F5C4EAA3-D6FA-9333-ADE0-8BA552DD965C}"/>
          </ac:picMkLst>
        </pc:picChg>
      </pc:sldChg>
      <pc:sldChg chg="addSp delSp modSp mod">
        <pc:chgData name="Benjamin Gonzalez" userId="93d94f2bff7d79f7" providerId="LiveId" clId="{2334D033-985F-4A74-B536-F9F3E751ADE1}" dt="2023-08-13T01:09:05.542" v="1302" actId="26606"/>
        <pc:sldMkLst>
          <pc:docMk/>
          <pc:sldMk cId="1631380482" sldId="260"/>
        </pc:sldMkLst>
        <pc:spChg chg="mod">
          <ac:chgData name="Benjamin Gonzalez" userId="93d94f2bff7d79f7" providerId="LiveId" clId="{2334D033-985F-4A74-B536-F9F3E751ADE1}" dt="2023-08-13T01:09:05.542" v="1302" actId="26606"/>
          <ac:spMkLst>
            <pc:docMk/>
            <pc:sldMk cId="1631380482" sldId="260"/>
            <ac:spMk id="2" creationId="{AD6967F6-74DC-6D27-0210-7119DE20F501}"/>
          </ac:spMkLst>
        </pc:spChg>
        <pc:spChg chg="add del mod">
          <ac:chgData name="Benjamin Gonzalez" userId="93d94f2bff7d79f7" providerId="LiveId" clId="{2334D033-985F-4A74-B536-F9F3E751ADE1}" dt="2023-08-13T00:09:16.414" v="266" actId="22"/>
          <ac:spMkLst>
            <pc:docMk/>
            <pc:sldMk cId="1631380482" sldId="260"/>
            <ac:spMk id="4" creationId="{823E1F80-AF7B-3FA2-A72C-51AE07C7B4CB}"/>
          </ac:spMkLst>
        </pc:spChg>
        <pc:spChg chg="del">
          <ac:chgData name="Benjamin Gonzalez" userId="93d94f2bff7d79f7" providerId="LiveId" clId="{2334D033-985F-4A74-B536-F9F3E751ADE1}" dt="2023-08-13T01:09:05.542" v="1302" actId="26606"/>
          <ac:spMkLst>
            <pc:docMk/>
            <pc:sldMk cId="1631380482" sldId="260"/>
            <ac:spMk id="12" creationId="{9AA72BD9-2C5A-4EDC-931F-5AA08EACA0F3}"/>
          </ac:spMkLst>
        </pc:spChg>
        <pc:spChg chg="del">
          <ac:chgData name="Benjamin Gonzalez" userId="93d94f2bff7d79f7" providerId="LiveId" clId="{2334D033-985F-4A74-B536-F9F3E751ADE1}" dt="2023-08-13T01:09:05.542" v="1302" actId="26606"/>
          <ac:spMkLst>
            <pc:docMk/>
            <pc:sldMk cId="1631380482" sldId="260"/>
            <ac:spMk id="14" creationId="{DD3981AC-7B61-4947-BCF3-F7AA7FA385B9}"/>
          </ac:spMkLst>
        </pc:spChg>
        <pc:spChg chg="del">
          <ac:chgData name="Benjamin Gonzalez" userId="93d94f2bff7d79f7" providerId="LiveId" clId="{2334D033-985F-4A74-B536-F9F3E751ADE1}" dt="2023-08-13T01:09:05.542" v="1302" actId="26606"/>
          <ac:spMkLst>
            <pc:docMk/>
            <pc:sldMk cId="1631380482" sldId="260"/>
            <ac:spMk id="16" creationId="{55D4142C-5077-457F-A6AD-3FECFDB39685}"/>
          </ac:spMkLst>
        </pc:spChg>
        <pc:spChg chg="del">
          <ac:chgData name="Benjamin Gonzalez" userId="93d94f2bff7d79f7" providerId="LiveId" clId="{2334D033-985F-4A74-B536-F9F3E751ADE1}" dt="2023-08-13T01:09:05.542" v="1302" actId="26606"/>
          <ac:spMkLst>
            <pc:docMk/>
            <pc:sldMk cId="1631380482" sldId="260"/>
            <ac:spMk id="18" creationId="{7A5F0580-5EE9-419F-96EE-B6529EF6E7D0}"/>
          </ac:spMkLst>
        </pc:spChg>
        <pc:spChg chg="mod">
          <ac:chgData name="Benjamin Gonzalez" userId="93d94f2bff7d79f7" providerId="LiveId" clId="{2334D033-985F-4A74-B536-F9F3E751ADE1}" dt="2023-08-13T01:09:05.542" v="1302" actId="26606"/>
          <ac:spMkLst>
            <pc:docMk/>
            <pc:sldMk cId="1631380482" sldId="260"/>
            <ac:spMk id="29" creationId="{6736B03C-2FE9-1920-506D-748E9E5FE974}"/>
          </ac:spMkLst>
        </pc:spChg>
        <pc:spChg chg="add">
          <ac:chgData name="Benjamin Gonzalez" userId="93d94f2bff7d79f7" providerId="LiveId" clId="{2334D033-985F-4A74-B536-F9F3E751ADE1}" dt="2023-08-13T01:09:05.542" v="1302" actId="26606"/>
          <ac:spMkLst>
            <pc:docMk/>
            <pc:sldMk cId="1631380482" sldId="260"/>
            <ac:spMk id="34" creationId="{2172A0AC-3DCE-4672-BCAF-28FEF91F6020}"/>
          </ac:spMkLst>
        </pc:spChg>
        <pc:spChg chg="add">
          <ac:chgData name="Benjamin Gonzalez" userId="93d94f2bff7d79f7" providerId="LiveId" clId="{2334D033-985F-4A74-B536-F9F3E751ADE1}" dt="2023-08-13T01:09:05.542" v="1302" actId="26606"/>
          <ac:spMkLst>
            <pc:docMk/>
            <pc:sldMk cId="1631380482" sldId="260"/>
            <ac:spMk id="36" creationId="{AE6F1C77-EDC9-4C5F-8C1C-62DD46BDA3C3}"/>
          </ac:spMkLst>
        </pc:spChg>
        <pc:picChg chg="mod">
          <ac:chgData name="Benjamin Gonzalez" userId="93d94f2bff7d79f7" providerId="LiveId" clId="{2334D033-985F-4A74-B536-F9F3E751ADE1}" dt="2023-08-13T01:09:05.542" v="1302" actId="26606"/>
          <ac:picMkLst>
            <pc:docMk/>
            <pc:sldMk cId="1631380482" sldId="260"/>
            <ac:picMk id="5" creationId="{F5C4EAA3-D6FA-9333-ADE0-8BA552DD965C}"/>
          </ac:picMkLst>
        </pc:picChg>
        <pc:picChg chg="add mod">
          <ac:chgData name="Benjamin Gonzalez" userId="93d94f2bff7d79f7" providerId="LiveId" clId="{2334D033-985F-4A74-B536-F9F3E751ADE1}" dt="2023-08-13T01:09:05.542" v="1302" actId="26606"/>
          <ac:picMkLst>
            <pc:docMk/>
            <pc:sldMk cId="1631380482" sldId="260"/>
            <ac:picMk id="7" creationId="{F319A122-E92B-24FF-8642-2FA27EE68FB9}"/>
          </ac:picMkLst>
        </pc:picChg>
      </pc:sldChg>
      <pc:sldChg chg="addSp delSp modSp mod">
        <pc:chgData name="Benjamin Gonzalez" userId="93d94f2bff7d79f7" providerId="LiveId" clId="{2334D033-985F-4A74-B536-F9F3E751ADE1}" dt="2023-08-13T01:23:53.775" v="1376" actId="26606"/>
        <pc:sldMkLst>
          <pc:docMk/>
          <pc:sldMk cId="2184031693" sldId="261"/>
        </pc:sldMkLst>
        <pc:spChg chg="mod">
          <ac:chgData name="Benjamin Gonzalez" userId="93d94f2bff7d79f7" providerId="LiveId" clId="{2334D033-985F-4A74-B536-F9F3E751ADE1}" dt="2023-08-13T01:23:53.775" v="1376" actId="26606"/>
          <ac:spMkLst>
            <pc:docMk/>
            <pc:sldMk cId="2184031693" sldId="261"/>
            <ac:spMk id="2" creationId="{AD6967F6-74DC-6D27-0210-7119DE20F501}"/>
          </ac:spMkLst>
        </pc:spChg>
        <pc:spChg chg="del">
          <ac:chgData name="Benjamin Gonzalez" userId="93d94f2bff7d79f7" providerId="LiveId" clId="{2334D033-985F-4A74-B536-F9F3E751ADE1}" dt="2023-08-13T01:23:53.775" v="1376" actId="26606"/>
          <ac:spMkLst>
            <pc:docMk/>
            <pc:sldMk cId="2184031693" sldId="261"/>
            <ac:spMk id="12" creationId="{9AA72BD9-2C5A-4EDC-931F-5AA08EACA0F3}"/>
          </ac:spMkLst>
        </pc:spChg>
        <pc:spChg chg="del">
          <ac:chgData name="Benjamin Gonzalez" userId="93d94f2bff7d79f7" providerId="LiveId" clId="{2334D033-985F-4A74-B536-F9F3E751ADE1}" dt="2023-08-13T01:23:53.775" v="1376" actId="26606"/>
          <ac:spMkLst>
            <pc:docMk/>
            <pc:sldMk cId="2184031693" sldId="261"/>
            <ac:spMk id="14" creationId="{DD3981AC-7B61-4947-BCF3-F7AA7FA385B9}"/>
          </ac:spMkLst>
        </pc:spChg>
        <pc:spChg chg="del">
          <ac:chgData name="Benjamin Gonzalez" userId="93d94f2bff7d79f7" providerId="LiveId" clId="{2334D033-985F-4A74-B536-F9F3E751ADE1}" dt="2023-08-13T01:23:53.775" v="1376" actId="26606"/>
          <ac:spMkLst>
            <pc:docMk/>
            <pc:sldMk cId="2184031693" sldId="261"/>
            <ac:spMk id="16" creationId="{55D4142C-5077-457F-A6AD-3FECFDB39685}"/>
          </ac:spMkLst>
        </pc:spChg>
        <pc:spChg chg="del">
          <ac:chgData name="Benjamin Gonzalez" userId="93d94f2bff7d79f7" providerId="LiveId" clId="{2334D033-985F-4A74-B536-F9F3E751ADE1}" dt="2023-08-13T01:23:53.775" v="1376" actId="26606"/>
          <ac:spMkLst>
            <pc:docMk/>
            <pc:sldMk cId="2184031693" sldId="261"/>
            <ac:spMk id="18" creationId="{7A5F0580-5EE9-419F-96EE-B6529EF6E7D0}"/>
          </ac:spMkLst>
        </pc:spChg>
        <pc:spChg chg="mod">
          <ac:chgData name="Benjamin Gonzalez" userId="93d94f2bff7d79f7" providerId="LiveId" clId="{2334D033-985F-4A74-B536-F9F3E751ADE1}" dt="2023-08-13T01:23:53.775" v="1376" actId="26606"/>
          <ac:spMkLst>
            <pc:docMk/>
            <pc:sldMk cId="2184031693" sldId="261"/>
            <ac:spMk id="29" creationId="{6736B03C-2FE9-1920-506D-748E9E5FE974}"/>
          </ac:spMkLst>
        </pc:spChg>
        <pc:spChg chg="add">
          <ac:chgData name="Benjamin Gonzalez" userId="93d94f2bff7d79f7" providerId="LiveId" clId="{2334D033-985F-4A74-B536-F9F3E751ADE1}" dt="2023-08-13T01:23:53.775" v="1376" actId="26606"/>
          <ac:spMkLst>
            <pc:docMk/>
            <pc:sldMk cId="2184031693" sldId="261"/>
            <ac:spMk id="34" creationId="{2172A0AC-3DCE-4672-BCAF-28FEF91F6020}"/>
          </ac:spMkLst>
        </pc:spChg>
        <pc:spChg chg="add">
          <ac:chgData name="Benjamin Gonzalez" userId="93d94f2bff7d79f7" providerId="LiveId" clId="{2334D033-985F-4A74-B536-F9F3E751ADE1}" dt="2023-08-13T01:23:53.775" v="1376" actId="26606"/>
          <ac:spMkLst>
            <pc:docMk/>
            <pc:sldMk cId="2184031693" sldId="261"/>
            <ac:spMk id="36" creationId="{AE6F1C77-EDC9-4C5F-8C1C-62DD46BDA3C3}"/>
          </ac:spMkLst>
        </pc:spChg>
        <pc:picChg chg="add mod">
          <ac:chgData name="Benjamin Gonzalez" userId="93d94f2bff7d79f7" providerId="LiveId" clId="{2334D033-985F-4A74-B536-F9F3E751ADE1}" dt="2023-08-13T01:23:53.775" v="1376" actId="26606"/>
          <ac:picMkLst>
            <pc:docMk/>
            <pc:sldMk cId="2184031693" sldId="261"/>
            <ac:picMk id="3" creationId="{C8EEB558-FDE3-28F4-213E-FA79D6759196}"/>
          </ac:picMkLst>
        </pc:picChg>
        <pc:picChg chg="mod">
          <ac:chgData name="Benjamin Gonzalez" userId="93d94f2bff7d79f7" providerId="LiveId" clId="{2334D033-985F-4A74-B536-F9F3E751ADE1}" dt="2023-08-13T01:23:53.775" v="1376" actId="26606"/>
          <ac:picMkLst>
            <pc:docMk/>
            <pc:sldMk cId="2184031693" sldId="261"/>
            <ac:picMk id="5" creationId="{F5C4EAA3-D6FA-9333-ADE0-8BA552DD965C}"/>
          </ac:picMkLst>
        </pc:picChg>
      </pc:sldChg>
      <pc:sldChg chg="addSp delSp modSp del mod">
        <pc:chgData name="Benjamin Gonzalez" userId="93d94f2bff7d79f7" providerId="LiveId" clId="{2334D033-985F-4A74-B536-F9F3E751ADE1}" dt="2023-08-13T01:55:08.903" v="1560" actId="2696"/>
        <pc:sldMkLst>
          <pc:docMk/>
          <pc:sldMk cId="4054944354" sldId="262"/>
        </pc:sldMkLst>
        <pc:spChg chg="mod">
          <ac:chgData name="Benjamin Gonzalez" userId="93d94f2bff7d79f7" providerId="LiveId" clId="{2334D033-985F-4A74-B536-F9F3E751ADE1}" dt="2023-08-13T01:50:49.063" v="1538" actId="20577"/>
          <ac:spMkLst>
            <pc:docMk/>
            <pc:sldMk cId="4054944354" sldId="262"/>
            <ac:spMk id="2" creationId="{AD6967F6-74DC-6D27-0210-7119DE20F501}"/>
          </ac:spMkLst>
        </pc:spChg>
        <pc:spChg chg="add del">
          <ac:chgData name="Benjamin Gonzalez" userId="93d94f2bff7d79f7" providerId="LiveId" clId="{2334D033-985F-4A74-B536-F9F3E751ADE1}" dt="2023-08-13T01:50:56.316" v="1540" actId="22"/>
          <ac:spMkLst>
            <pc:docMk/>
            <pc:sldMk cId="4054944354" sldId="262"/>
            <ac:spMk id="4" creationId="{BC7396BC-691F-8C4D-57D3-2C0EE665FFD9}"/>
          </ac:spMkLst>
        </pc:spChg>
        <pc:spChg chg="add del">
          <ac:chgData name="Benjamin Gonzalez" userId="93d94f2bff7d79f7" providerId="LiveId" clId="{2334D033-985F-4A74-B536-F9F3E751ADE1}" dt="2023-08-13T01:53:37.345" v="1548" actId="21"/>
          <ac:spMkLst>
            <pc:docMk/>
            <pc:sldMk cId="4054944354" sldId="262"/>
            <ac:spMk id="29" creationId="{6736B03C-2FE9-1920-506D-748E9E5FE974}"/>
          </ac:spMkLst>
        </pc:spChg>
        <pc:picChg chg="add del mod">
          <ac:chgData name="Benjamin Gonzalez" userId="93d94f2bff7d79f7" providerId="LiveId" clId="{2334D033-985F-4A74-B536-F9F3E751ADE1}" dt="2023-08-13T01:53:10.668" v="1546" actId="931"/>
          <ac:picMkLst>
            <pc:docMk/>
            <pc:sldMk cId="4054944354" sldId="262"/>
            <ac:picMk id="7" creationId="{0D1C9F3B-0A8D-36CA-0626-6E90CDFEEA83}"/>
          </ac:picMkLst>
        </pc:picChg>
        <pc:picChg chg="add">
          <ac:chgData name="Benjamin Gonzalez" userId="93d94f2bff7d79f7" providerId="LiveId" clId="{2334D033-985F-4A74-B536-F9F3E751ADE1}" dt="2023-08-13T01:53:14.206" v="1547" actId="22"/>
          <ac:picMkLst>
            <pc:docMk/>
            <pc:sldMk cId="4054944354" sldId="262"/>
            <ac:picMk id="9" creationId="{06372672-1C86-258C-56FF-9D3F29F3BEDA}"/>
          </ac:picMkLst>
        </pc:picChg>
      </pc:sldChg>
      <pc:sldChg chg="addSp delSp modSp add mod ord">
        <pc:chgData name="Benjamin Gonzalez" userId="93d94f2bff7d79f7" providerId="LiveId" clId="{2334D033-985F-4A74-B536-F9F3E751ADE1}" dt="2023-08-13T01:55:01.024" v="1559" actId="14861"/>
        <pc:sldMkLst>
          <pc:docMk/>
          <pc:sldMk cId="52386065" sldId="263"/>
        </pc:sldMkLst>
        <pc:spChg chg="mod">
          <ac:chgData name="Benjamin Gonzalez" userId="93d94f2bff7d79f7" providerId="LiveId" clId="{2334D033-985F-4A74-B536-F9F3E751ADE1}" dt="2023-08-13T01:54:29.809" v="1554" actId="207"/>
          <ac:spMkLst>
            <pc:docMk/>
            <pc:sldMk cId="52386065" sldId="263"/>
            <ac:spMk id="2" creationId="{AD6967F6-74DC-6D27-0210-7119DE20F501}"/>
          </ac:spMkLst>
        </pc:spChg>
        <pc:spChg chg="add del mod">
          <ac:chgData name="Benjamin Gonzalez" userId="93d94f2bff7d79f7" providerId="LiveId" clId="{2334D033-985F-4A74-B536-F9F3E751ADE1}" dt="2023-08-13T01:54:33.899" v="1555" actId="21"/>
          <ac:spMkLst>
            <pc:docMk/>
            <pc:sldMk cId="52386065" sldId="263"/>
            <ac:spMk id="4" creationId="{0C496821-A193-FC76-228F-41FC70F9D013}"/>
          </ac:spMkLst>
        </pc:spChg>
        <pc:graphicFrameChg chg="del">
          <ac:chgData name="Benjamin Gonzalez" userId="93d94f2bff7d79f7" providerId="LiveId" clId="{2334D033-985F-4A74-B536-F9F3E751ADE1}" dt="2023-08-13T01:54:14.970" v="1552" actId="478"/>
          <ac:graphicFrameMkLst>
            <pc:docMk/>
            <pc:sldMk cId="52386065" sldId="263"/>
            <ac:graphicFrameMk id="8" creationId="{B66BE1DA-E7A5-8D8E-7C59-6DF9EBFAF8A8}"/>
          </ac:graphicFrameMkLst>
        </pc:graphicFrameChg>
        <pc:picChg chg="add mod">
          <ac:chgData name="Benjamin Gonzalez" userId="93d94f2bff7d79f7" providerId="LiveId" clId="{2334D033-985F-4A74-B536-F9F3E751ADE1}" dt="2023-08-13T01:55:01.024" v="1559" actId="14861"/>
          <ac:picMkLst>
            <pc:docMk/>
            <pc:sldMk cId="52386065" sldId="263"/>
            <ac:picMk id="6" creationId="{8EB713C5-13F5-B968-6859-C7FF2A756B07}"/>
          </ac:picMkLst>
        </pc:picChg>
      </pc:sldChg>
      <pc:sldChg chg="del">
        <pc:chgData name="Benjamin Gonzalez" userId="93d94f2bff7d79f7" providerId="LiveId" clId="{2334D033-985F-4A74-B536-F9F3E751ADE1}" dt="2023-08-13T01:26:55.130" v="1379" actId="47"/>
        <pc:sldMkLst>
          <pc:docMk/>
          <pc:sldMk cId="2741586051" sldId="263"/>
        </pc:sldMkLst>
      </pc:sldChg>
      <pc:sldChg chg="del">
        <pc:chgData name="Benjamin Gonzalez" userId="93d94f2bff7d79f7" providerId="LiveId" clId="{2334D033-985F-4A74-B536-F9F3E751ADE1}" dt="2023-08-13T01:26:54.628" v="1378" actId="47"/>
        <pc:sldMkLst>
          <pc:docMk/>
          <pc:sldMk cId="1600123022" sldId="264"/>
        </pc:sldMkLst>
      </pc:sldChg>
      <pc:sldChg chg="addSp delSp modSp add mod">
        <pc:chgData name="Benjamin Gonzalez" userId="93d94f2bff7d79f7" providerId="LiveId" clId="{2334D033-985F-4A74-B536-F9F3E751ADE1}" dt="2023-08-13T02:25:05.288" v="1571" actId="14861"/>
        <pc:sldMkLst>
          <pc:docMk/>
          <pc:sldMk cId="1982384090" sldId="264"/>
        </pc:sldMkLst>
        <pc:spChg chg="mod">
          <ac:chgData name="Benjamin Gonzalez" userId="93d94f2bff7d79f7" providerId="LiveId" clId="{2334D033-985F-4A74-B536-F9F3E751ADE1}" dt="2023-08-13T01:55:20.081" v="1567" actId="20577"/>
          <ac:spMkLst>
            <pc:docMk/>
            <pc:sldMk cId="1982384090" sldId="264"/>
            <ac:spMk id="2" creationId="{AD6967F6-74DC-6D27-0210-7119DE20F501}"/>
          </ac:spMkLst>
        </pc:spChg>
        <pc:picChg chg="add mod">
          <ac:chgData name="Benjamin Gonzalez" userId="93d94f2bff7d79f7" providerId="LiveId" clId="{2334D033-985F-4A74-B536-F9F3E751ADE1}" dt="2023-08-13T02:25:05.288" v="1571" actId="14861"/>
          <ac:picMkLst>
            <pc:docMk/>
            <pc:sldMk cId="1982384090" sldId="264"/>
            <ac:picMk id="4" creationId="{C0E4F988-4BDB-6383-FF64-50235B0014FC}"/>
          </ac:picMkLst>
        </pc:picChg>
        <pc:picChg chg="del">
          <ac:chgData name="Benjamin Gonzalez" userId="93d94f2bff7d79f7" providerId="LiveId" clId="{2334D033-985F-4A74-B536-F9F3E751ADE1}" dt="2023-08-13T01:55:23.111" v="1568" actId="478"/>
          <ac:picMkLst>
            <pc:docMk/>
            <pc:sldMk cId="1982384090" sldId="264"/>
            <ac:picMk id="6" creationId="{8EB713C5-13F5-B968-6859-C7FF2A756B07}"/>
          </ac:picMkLst>
        </pc:picChg>
      </pc:sldChg>
      <pc:sldChg chg="del">
        <pc:chgData name="Benjamin Gonzalez" userId="93d94f2bff7d79f7" providerId="LiveId" clId="{2334D033-985F-4A74-B536-F9F3E751ADE1}" dt="2023-08-13T01:26:53.719" v="1377" actId="47"/>
        <pc:sldMkLst>
          <pc:docMk/>
          <pc:sldMk cId="1438461207" sldId="265"/>
        </pc:sldMkLst>
      </pc:sldChg>
      <pc:sldChg chg="new del">
        <pc:chgData name="Benjamin Gonzalez" userId="93d94f2bff7d79f7" providerId="LiveId" clId="{2334D033-985F-4A74-B536-F9F3E751ADE1}" dt="2023-08-13T00:02:22.858" v="185" actId="47"/>
        <pc:sldMkLst>
          <pc:docMk/>
          <pc:sldMk cId="2725865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C5D50-2F22-5A70-7DAA-499F9ACC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D3B6F3-4DFA-3833-68F2-1DC2C1684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A34DA-FC50-A15A-9AB8-41ED8F6C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12B4C-DF3E-7CAE-84FF-7FEC894D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C9B8C-1976-AE45-53EF-FBEF6434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5645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EAEAC-DF7F-31F0-0A40-34C5F785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D9A96C-92BA-7EDE-6995-2D878927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56DC1F-8B11-5C80-186D-315E708D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19E571-5493-43B3-6EF3-C9121E43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2671E-5389-5475-562E-4396335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058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BD6BB5-1A3A-ADBC-038A-763A99AEF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72847A-7429-508E-CC25-959F02D46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74850-2D97-14D7-5833-D343AEFA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A5AD2-1FAF-DCF2-C258-B081402F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920F70-6D61-44AD-8D8D-C42932E9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86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63C38-BDE5-5207-FDA1-5E7C6C4B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E2DDD-5147-8E29-623A-F26E4FC6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202CF2-250C-8F8C-866E-9133820F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AB479-4881-A9D8-5975-4564628B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31C14-BC51-C6CC-B840-5610B28F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350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BE1F0-E41A-6F36-706D-54A38F1F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E5A2D-5720-A840-D94E-E27E4227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3D409-87C0-B374-0C8D-DC846A9F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D9CAE-A0FC-D968-78BB-158730A5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FC2B4E-8EEE-3B90-CB0E-8AF7EF95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420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96950-02BB-778F-A5EE-0CC4460D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8C6C6-AE95-9063-C7D7-77B1C2C9A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05337D-6D25-2F38-5E5B-551142F31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105961-0A4E-6287-ACFF-E0A8832E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DB0493-A734-ABAC-D5EC-8793EF29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F455AA-ED92-99D9-E58C-E0F11EC8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070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F1A9B-60A3-7DEF-9F15-E7E2A1A1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886FB0-3799-1519-9E81-76B5B294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531DF3-2D09-71BE-F8E4-B91182889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B0B6E2-07C9-20B7-B51D-62C0CDBAF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3CCD86-7E3E-A417-57C7-1AD774AC5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927541-E9BA-96C6-EA93-B831D2C0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A030C3-0471-4714-2ED2-72F8F409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2169AE-6850-8D8F-C497-36FFCB90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903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98104-0A50-5139-6FCF-BB424C73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B9E925-110E-36BE-8766-E6DB5B90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F57BC4-B153-7773-1156-82413B25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16E981-569B-ECC4-0408-88B5AD01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74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EC5E44-A516-9D7A-4F03-5AE40D6E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D0613F-1A64-3777-DA03-34E307E9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E2EBA1-1515-C00B-4AF7-729C2875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23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B2090-6585-B9E1-4F97-C7BBA8C1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FDD39-752D-A97B-335A-42B0F0FF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30106E-AD13-1F8B-16DD-64007F390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732017-355F-9271-3FFD-81048A47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38AB06-BA07-5278-B46C-473470FB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BC286-BD1B-F305-501B-13284F6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43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96B51-98AF-DE1F-89D6-700110E3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740777-CE1D-51C9-295B-FD484442B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F67E8B-98BF-472C-F1AC-1D0CE503C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28A253-02C6-B3BB-A9BC-82CD628B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2373D4-9813-7D64-B79B-79DB81E8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6E0FA6-0705-A495-B27B-BEE4C705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15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97A200-D395-6E7D-1CAA-05AD4E50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873023-C0A1-0641-86EE-0ECB0FB1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CC672-4863-EB7C-3913-A895604D2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A82FA-78B6-49FA-9C63-4B20DE565EF3}" type="datetimeFigureOut">
              <a:rPr lang="es-CL" smtClean="0"/>
              <a:t>21-08-2023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8E1B3-5D6B-8F66-E760-2286A93DA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77A64-702E-647B-D22E-364670B62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C7522-031F-49F2-82A0-993517D23C4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769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cern.ch/hypertext/WWW/TheProject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A62109-72B2-F0A7-E24F-15340478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E680E5-E188-223A-8383-BB4307DEB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03133"/>
            <a:ext cx="9144000" cy="947171"/>
          </a:xfrm>
        </p:spPr>
        <p:txBody>
          <a:bodyPr>
            <a:normAutofit/>
          </a:bodyPr>
          <a:lstStyle/>
          <a:p>
            <a:r>
              <a:rPr lang="es-CL" dirty="0" smtClean="0">
                <a:solidFill>
                  <a:srgbClr val="FFFFFF"/>
                </a:solidFill>
              </a:rPr>
              <a:t>Evolución de la Web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4E4882-5086-6DB9-6898-25FBB7386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s-MX" dirty="0">
                <a:solidFill>
                  <a:srgbClr val="FFFFFF"/>
                </a:solidFill>
              </a:rPr>
              <a:t>Carrera: TNS en Informática y Aplicaciones Tecnológicas.</a:t>
            </a:r>
          </a:p>
          <a:p>
            <a:pPr algn="l"/>
            <a:r>
              <a:rPr lang="es-MX" dirty="0">
                <a:solidFill>
                  <a:srgbClr val="FFFFFF"/>
                </a:solidFill>
              </a:rPr>
              <a:t>Asignatura: Tecnologías </a:t>
            </a:r>
            <a:r>
              <a:rPr lang="es-MX" dirty="0">
                <a:solidFill>
                  <a:srgbClr val="FFFFFF"/>
                </a:solidFill>
              </a:rPr>
              <a:t>W</a:t>
            </a:r>
            <a:r>
              <a:rPr lang="es-MX" dirty="0" smtClean="0">
                <a:solidFill>
                  <a:srgbClr val="FFFFFF"/>
                </a:solidFill>
              </a:rPr>
              <a:t>eb</a:t>
            </a:r>
            <a:r>
              <a:rPr lang="es-MX" dirty="0" smtClean="0">
                <a:solidFill>
                  <a:srgbClr val="FFFFFF"/>
                </a:solidFill>
              </a:rPr>
              <a:t> </a:t>
            </a:r>
            <a:endParaRPr lang="es-MX" dirty="0">
              <a:solidFill>
                <a:srgbClr val="FFFFFF"/>
              </a:solidFill>
            </a:endParaRPr>
          </a:p>
          <a:p>
            <a:pPr algn="l"/>
            <a:r>
              <a:rPr lang="es-MX" dirty="0">
                <a:solidFill>
                  <a:srgbClr val="FFFFFF"/>
                </a:solidFill>
              </a:rPr>
              <a:t>Docente: Edgardo Cayo Miranda</a:t>
            </a:r>
          </a:p>
          <a:p>
            <a:pPr algn="l"/>
            <a:r>
              <a:rPr lang="es-MX" dirty="0">
                <a:solidFill>
                  <a:srgbClr val="FFFFFF"/>
                </a:solidFill>
              </a:rPr>
              <a:t>Integrantes: Benjamín González  y Felipe Castillo </a:t>
            </a:r>
            <a:endParaRPr lang="es-CL" dirty="0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1" y="947139"/>
            <a:ext cx="6657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2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A62109-72B2-F0A7-E24F-15340478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6967F6-74DC-6D27-0210-7119DE20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53" y="365125"/>
            <a:ext cx="5251316" cy="1627636"/>
          </a:xfrm>
        </p:spPr>
        <p:txBody>
          <a:bodyPr>
            <a:normAutofit/>
          </a:bodyPr>
          <a:lstStyle/>
          <a:p>
            <a:pPr algn="ctr"/>
            <a:r>
              <a:rPr lang="es-CL" dirty="0" smtClean="0">
                <a:solidFill>
                  <a:srgbClr val="FFFFFF"/>
                </a:solidFill>
              </a:rPr>
              <a:t>Características de la web 1.0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736B03C-2FE9-1920-506D-748E9E5F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es-MX" sz="1700" dirty="0" smtClean="0">
                <a:solidFill>
                  <a:srgbClr val="FFFFFF"/>
                </a:solidFill>
              </a:rPr>
              <a:t>Es una web estática, centralizada, secuencial y solo de lectura (no permite la interacción)</a:t>
            </a:r>
          </a:p>
          <a:p>
            <a:pPr marL="0" indent="0">
              <a:buNone/>
            </a:pPr>
            <a:endParaRPr lang="es-MX" sz="1700" dirty="0" smtClean="0">
              <a:solidFill>
                <a:srgbClr val="FFFFFF"/>
              </a:solidFill>
            </a:endParaRPr>
          </a:p>
          <a:p>
            <a:r>
              <a:rPr lang="es-MX" sz="1700" dirty="0">
                <a:solidFill>
                  <a:srgbClr val="FFFFFF"/>
                </a:solidFill>
              </a:rPr>
              <a:t>S</a:t>
            </a:r>
            <a:r>
              <a:rPr lang="es-MX" sz="1700" dirty="0" smtClean="0">
                <a:solidFill>
                  <a:srgbClr val="FFFFFF"/>
                </a:solidFill>
              </a:rPr>
              <a:t>irve solo para entregar información y solo puede ser actualizada por el web master.</a:t>
            </a:r>
          </a:p>
          <a:p>
            <a:pPr marL="0" indent="0">
              <a:buNone/>
            </a:pPr>
            <a:endParaRPr lang="es-MX" sz="1700" dirty="0" smtClean="0">
              <a:solidFill>
                <a:srgbClr val="FFFFFF"/>
              </a:solidFill>
            </a:endParaRPr>
          </a:p>
          <a:p>
            <a:r>
              <a:rPr lang="es-MX" sz="1700" dirty="0" smtClean="0">
                <a:solidFill>
                  <a:srgbClr val="FFFFFF"/>
                </a:solidFill>
              </a:rPr>
              <a:t>Se limitaba a tener una apariencia simple, colores simples, navegación a través de enlaces de textos y solo mostraba texto e imágenes.</a:t>
            </a:r>
            <a:endParaRPr lang="es-MX" sz="1700" dirty="0">
              <a:solidFill>
                <a:srgbClr val="FFFFFF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12808" r="73977" b="21859"/>
          <a:stretch/>
        </p:blipFill>
        <p:spPr>
          <a:xfrm>
            <a:off x="7818163" y="1992761"/>
            <a:ext cx="2248549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A62109-72B2-F0A7-E24F-15340478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28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6967F6-74DC-6D27-0210-7119DE20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52" y="398375"/>
            <a:ext cx="5251316" cy="1627636"/>
          </a:xfrm>
        </p:spPr>
        <p:txBody>
          <a:bodyPr>
            <a:normAutofit/>
          </a:bodyPr>
          <a:lstStyle/>
          <a:p>
            <a:pPr algn="ctr"/>
            <a:r>
              <a:rPr lang="es-CL" dirty="0" smtClean="0">
                <a:solidFill>
                  <a:srgbClr val="FFFFFF"/>
                </a:solidFill>
              </a:rPr>
              <a:t>Características de la web 2.0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736B03C-2FE9-1920-506D-748E9E5F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es-MX" sz="1700" dirty="0" smtClean="0">
                <a:solidFill>
                  <a:srgbClr val="FFFFFF"/>
                </a:solidFill>
              </a:rPr>
              <a:t>La web 2.0 es la evolución de la World </a:t>
            </a:r>
            <a:r>
              <a:rPr lang="es-MX" sz="1700" dirty="0">
                <a:solidFill>
                  <a:srgbClr val="FFFFFF"/>
                </a:solidFill>
              </a:rPr>
              <a:t>W</a:t>
            </a:r>
            <a:r>
              <a:rPr lang="es-MX" sz="1700" dirty="0" smtClean="0">
                <a:solidFill>
                  <a:srgbClr val="FFFFFF"/>
                </a:solidFill>
              </a:rPr>
              <a:t>ide </a:t>
            </a:r>
            <a:r>
              <a:rPr lang="es-MX" sz="1700" dirty="0" smtClean="0">
                <a:solidFill>
                  <a:srgbClr val="FFFFFF"/>
                </a:solidFill>
              </a:rPr>
              <a:t>W</a:t>
            </a:r>
            <a:r>
              <a:rPr lang="es-MX" sz="1700" dirty="0" smtClean="0">
                <a:solidFill>
                  <a:srgbClr val="FFFFFF"/>
                </a:solidFill>
              </a:rPr>
              <a:t>eb (WWW) la cual trae una internet mas interactiva, colaborativa y participativa.</a:t>
            </a:r>
          </a:p>
          <a:p>
            <a:pPr marL="0" indent="0">
              <a:buNone/>
            </a:pPr>
            <a:endParaRPr lang="es-MX" sz="1700" dirty="0" smtClean="0">
              <a:solidFill>
                <a:srgbClr val="FFFFFF"/>
              </a:solidFill>
            </a:endParaRPr>
          </a:p>
          <a:p>
            <a:r>
              <a:rPr lang="es-MX" sz="1700" dirty="0" smtClean="0">
                <a:solidFill>
                  <a:srgbClr val="FFFFFF"/>
                </a:solidFill>
              </a:rPr>
              <a:t>Permitió a los usuarios generar y compartí contenido en línea.</a:t>
            </a:r>
          </a:p>
          <a:p>
            <a:pPr marL="0" indent="0">
              <a:buNone/>
            </a:pPr>
            <a:endParaRPr lang="es-MX" sz="1700" dirty="0" smtClean="0">
              <a:solidFill>
                <a:srgbClr val="FFFFFF"/>
              </a:solidFill>
            </a:endParaRPr>
          </a:p>
          <a:p>
            <a:r>
              <a:rPr lang="es-MX" sz="1700" dirty="0" smtClean="0">
                <a:solidFill>
                  <a:srgbClr val="FFFFFF"/>
                </a:solidFill>
              </a:rPr>
              <a:t>Posibilidad de crear, publicar y compartir contenido en redes o plataformas sociale</a:t>
            </a:r>
            <a:r>
              <a:rPr lang="es-MX" sz="1700" dirty="0" smtClean="0">
                <a:solidFill>
                  <a:srgbClr val="FFFFFF"/>
                </a:solidFill>
              </a:rPr>
              <a:t>s.</a:t>
            </a:r>
          </a:p>
          <a:p>
            <a:pPr marL="0" indent="0">
              <a:buNone/>
            </a:pPr>
            <a:endParaRPr lang="es-MX" sz="1700" dirty="0" smtClean="0">
              <a:solidFill>
                <a:srgbClr val="FFFFFF"/>
              </a:solidFill>
            </a:endParaRPr>
          </a:p>
          <a:p>
            <a:r>
              <a:rPr lang="es-MX" sz="1700" dirty="0" smtClean="0">
                <a:solidFill>
                  <a:srgbClr val="FFFFFF"/>
                </a:solidFill>
              </a:rPr>
              <a:t>Todo esto permite que la web 2.0 sea conocida como una web dinámica.</a:t>
            </a:r>
            <a:endParaRPr lang="es-MX" sz="1700" dirty="0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0182" r="36068" b="17617"/>
          <a:stretch/>
        </p:blipFill>
        <p:spPr>
          <a:xfrm>
            <a:off x="7648339" y="1913816"/>
            <a:ext cx="2605301" cy="35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2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Un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F5C4EAA3-D6FA-9333-ADE0-8BA552DD9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6967F6-74DC-6D27-0210-7119DE20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L" dirty="0" smtClean="0">
                <a:solidFill>
                  <a:srgbClr val="FFFFFF"/>
                </a:solidFill>
              </a:rPr>
              <a:t>Diferencias</a:t>
            </a:r>
            <a:r>
              <a:rPr lang="es-CL" dirty="0" smtClean="0">
                <a:solidFill>
                  <a:srgbClr val="FFFFFF"/>
                </a:solidFill>
              </a:rPr>
              <a:t> entre la Web 1.0 y 2.0</a:t>
            </a:r>
            <a:endParaRPr lang="es-CL" dirty="0">
              <a:solidFill>
                <a:srgbClr val="FFFFFF"/>
              </a:solidFill>
            </a:endParaRP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B66BE1DA-E7A5-8D8E-7C59-6DF9EBFAF8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3949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613599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2539788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8879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Tipos de características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WEB</a:t>
                      </a:r>
                      <a:r>
                        <a:rPr lang="es-MX" baseline="0" dirty="0" smtClean="0"/>
                        <a:t> 1.0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 smtClean="0"/>
                        <a:t>WEB</a:t>
                      </a:r>
                      <a:r>
                        <a:rPr lang="es-CL" baseline="0" dirty="0" smtClean="0"/>
                        <a:t> 2.0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93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Interacción</a:t>
                      </a:r>
                      <a:r>
                        <a:rPr lang="es-MX" baseline="0" dirty="0" smtClean="0"/>
                        <a:t> 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Estático.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Dinámica o interactiva.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53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Contenido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Principalmente informativo.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Usuarios generan contenido.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09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Colaboración 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Nula</a:t>
                      </a:r>
                      <a:r>
                        <a:rPr lang="es-MX" baseline="0" dirty="0" smtClean="0"/>
                        <a:t> o poca. 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Participación</a:t>
                      </a:r>
                      <a:r>
                        <a:rPr lang="es-MX" baseline="0" dirty="0" smtClean="0"/>
                        <a:t> activa.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18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Tecnologías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HTML estático</a:t>
                      </a:r>
                      <a:r>
                        <a:rPr lang="es-MX" baseline="0" dirty="0" smtClean="0"/>
                        <a:t> y CSS.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err="1" smtClean="0"/>
                        <a:t>Php</a:t>
                      </a:r>
                      <a:r>
                        <a:rPr lang="es-MX" dirty="0" smtClean="0"/>
                        <a:t>, java, JavaScript,</a:t>
                      </a:r>
                      <a:r>
                        <a:rPr lang="es-MX" baseline="0" dirty="0" smtClean="0"/>
                        <a:t> entre otros.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3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Ejemplo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Sitios informativos.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Redes sociales.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898962"/>
                  </a:ext>
                </a:extLst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92" y="4000490"/>
            <a:ext cx="4286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69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A62109-72B2-F0A7-E24F-15340478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6967F6-74DC-6D27-0210-7119DE20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53" y="365125"/>
            <a:ext cx="5251316" cy="1627636"/>
          </a:xfrm>
        </p:spPr>
        <p:txBody>
          <a:bodyPr>
            <a:normAutofit/>
          </a:bodyPr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Ejemplo de Web 1.0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736B03C-2FE9-1920-506D-748E9E5F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FFFFFF"/>
                </a:solidFill>
              </a:rPr>
              <a:t>Presenta una nula interacción con usuarios</a:t>
            </a:r>
            <a:r>
              <a:rPr lang="es-MX" sz="2000" dirty="0" smtClean="0">
                <a:solidFill>
                  <a:srgbClr val="FFFFFF"/>
                </a:solidFill>
              </a:rPr>
              <a:t> </a:t>
            </a:r>
          </a:p>
          <a:p>
            <a:pPr marL="0" indent="0">
              <a:buNone/>
            </a:pPr>
            <a:endParaRPr lang="es-MX" sz="2000" dirty="0" smtClean="0">
              <a:solidFill>
                <a:srgbClr val="FFFFFF"/>
              </a:solidFill>
            </a:endParaRPr>
          </a:p>
          <a:p>
            <a:r>
              <a:rPr lang="es-MX" sz="2000" dirty="0" smtClean="0">
                <a:solidFill>
                  <a:srgbClr val="FFFFFF"/>
                </a:solidFill>
              </a:rPr>
              <a:t>Cuentan con algunos links que redirigen a otros sitios.</a:t>
            </a:r>
          </a:p>
          <a:p>
            <a:pPr marL="0" indent="0">
              <a:buNone/>
            </a:pPr>
            <a:endParaRPr lang="es-MX" sz="2000" dirty="0" smtClean="0">
              <a:solidFill>
                <a:srgbClr val="FFFFFF"/>
              </a:solidFill>
            </a:endParaRPr>
          </a:p>
          <a:p>
            <a:r>
              <a:rPr lang="es-MX" sz="2000" dirty="0" smtClean="0">
                <a:solidFill>
                  <a:srgbClr val="FFFFFF"/>
                </a:solidFill>
              </a:rPr>
              <a:t>Solo permitía la lectura.</a:t>
            </a:r>
          </a:p>
          <a:p>
            <a:pPr marL="0" indent="0">
              <a:buNone/>
            </a:pPr>
            <a:endParaRPr lang="es-MX" sz="2000" dirty="0" smtClean="0">
              <a:solidFill>
                <a:srgbClr val="FFFFFF"/>
              </a:solidFill>
            </a:endParaRPr>
          </a:p>
          <a:p>
            <a:r>
              <a:rPr lang="es-MX" sz="2000" dirty="0" smtClean="0">
                <a:solidFill>
                  <a:srgbClr val="FFFFFF"/>
                </a:solidFill>
              </a:rPr>
              <a:t>Su diseño era simple sin estilo alguno.</a:t>
            </a:r>
            <a:endParaRPr lang="es-MX" sz="2000" dirty="0">
              <a:solidFill>
                <a:srgbClr val="FFFFFF"/>
              </a:solidFill>
            </a:endParaRPr>
          </a:p>
        </p:txBody>
      </p:sp>
      <p:pic>
        <p:nvPicPr>
          <p:cNvPr id="3" name="Imagen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493" y="1004866"/>
            <a:ext cx="5291787" cy="48223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6249" y="5461429"/>
            <a:ext cx="82303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A62109-72B2-F0A7-E24F-15340478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6967F6-74DC-6D27-0210-7119DE20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53" y="365125"/>
            <a:ext cx="5251316" cy="1627636"/>
          </a:xfrm>
        </p:spPr>
        <p:txBody>
          <a:bodyPr>
            <a:normAutofit/>
          </a:bodyPr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Ejemplo de Web </a:t>
            </a:r>
            <a:r>
              <a:rPr lang="es-CL" dirty="0" smtClean="0">
                <a:solidFill>
                  <a:srgbClr val="FFFFFF"/>
                </a:solidFill>
              </a:rPr>
              <a:t>2.0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736B03C-2FE9-1920-506D-748E9E5F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es-MX" sz="2000" dirty="0" smtClean="0">
                <a:solidFill>
                  <a:srgbClr val="FFFFFF"/>
                </a:solidFill>
              </a:rPr>
              <a:t>Presenta interacción entre usuarios.</a:t>
            </a:r>
          </a:p>
          <a:p>
            <a:endParaRPr lang="es-MX" sz="2000" dirty="0" smtClean="0">
              <a:solidFill>
                <a:srgbClr val="FFFFFF"/>
              </a:solidFill>
            </a:endParaRPr>
          </a:p>
          <a:p>
            <a:r>
              <a:rPr lang="es-MX" sz="2000" dirty="0" smtClean="0">
                <a:solidFill>
                  <a:srgbClr val="FFFFFF"/>
                </a:solidFill>
              </a:rPr>
              <a:t>Era interactiva, permitiendo la creación de publicaciones que contenían textos, imágenes y/o videos.</a:t>
            </a:r>
          </a:p>
          <a:p>
            <a:pPr marL="0" indent="0">
              <a:buNone/>
            </a:pPr>
            <a:endParaRPr lang="es-MX" sz="2000" dirty="0" smtClean="0">
              <a:solidFill>
                <a:srgbClr val="FFFFFF"/>
              </a:solidFill>
            </a:endParaRPr>
          </a:p>
          <a:p>
            <a:r>
              <a:rPr lang="es-MX" sz="2000" dirty="0" smtClean="0">
                <a:solidFill>
                  <a:srgbClr val="FFFFFF"/>
                </a:solidFill>
              </a:rPr>
              <a:t>Contaba con un diseño llamativo, agradable a la vista y con estilos incluidos.</a:t>
            </a:r>
            <a:endParaRPr lang="es-MX" sz="20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377" y="1094028"/>
            <a:ext cx="5938019" cy="46699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0889" y="5398177"/>
            <a:ext cx="823031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0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A62109-72B2-F0A7-E24F-15340478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28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6967F6-74DC-6D27-0210-7119DE20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52" y="398375"/>
            <a:ext cx="5251316" cy="1627636"/>
          </a:xfrm>
        </p:spPr>
        <p:txBody>
          <a:bodyPr>
            <a:normAutofit/>
          </a:bodyPr>
          <a:lstStyle/>
          <a:p>
            <a:pPr algn="ctr"/>
            <a:r>
              <a:rPr lang="es-CL" dirty="0" smtClean="0">
                <a:solidFill>
                  <a:srgbClr val="FFFFFF"/>
                </a:solidFill>
              </a:rPr>
              <a:t>Aportes de la web 2.0</a:t>
            </a:r>
            <a:r>
              <a:rPr lang="es-CL" dirty="0" smtClean="0">
                <a:solidFill>
                  <a:srgbClr val="FFFFFF"/>
                </a:solidFill>
              </a:rPr>
              <a:t>?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736B03C-2FE9-1920-506D-748E9E5F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r>
              <a:rPr lang="es-MX" sz="1700" b="1" u="sng" dirty="0" smtClean="0">
                <a:solidFill>
                  <a:srgbClr val="FFFFFF"/>
                </a:solidFill>
              </a:rPr>
              <a:t>Interacción y participación:</a:t>
            </a:r>
            <a:r>
              <a:rPr lang="es-MX" sz="1700" dirty="0" smtClean="0">
                <a:solidFill>
                  <a:srgbClr val="FFFFFF"/>
                </a:solidFill>
              </a:rPr>
              <a:t> </a:t>
            </a:r>
            <a:r>
              <a:rPr lang="es-MX" sz="1700" dirty="0" smtClean="0">
                <a:solidFill>
                  <a:srgbClr val="FFFFFF"/>
                </a:solidFill>
              </a:rPr>
              <a:t>P</a:t>
            </a:r>
            <a:r>
              <a:rPr lang="es-MX" sz="1700" dirty="0" smtClean="0">
                <a:solidFill>
                  <a:srgbClr val="FFFFFF"/>
                </a:solidFill>
              </a:rPr>
              <a:t>ermitió a los usuarios interactuar activamente con los sitios web y con otros usuarios.</a:t>
            </a:r>
          </a:p>
          <a:p>
            <a:r>
              <a:rPr lang="es-MX" sz="1700" b="1" u="sng" dirty="0" smtClean="0">
                <a:solidFill>
                  <a:srgbClr val="FFFFFF"/>
                </a:solidFill>
              </a:rPr>
              <a:t>Personalización:</a:t>
            </a:r>
            <a:r>
              <a:rPr lang="es-MX" sz="1700" dirty="0" smtClean="0">
                <a:solidFill>
                  <a:srgbClr val="FFFFFF"/>
                </a:solidFill>
              </a:rPr>
              <a:t> Ofrecieron una experiencia mas personalizada, mostrando contenido relevantes para los usuarios.</a:t>
            </a:r>
          </a:p>
          <a:p>
            <a:r>
              <a:rPr lang="es-MX" sz="1700" b="1" u="sng" dirty="0" smtClean="0">
                <a:solidFill>
                  <a:srgbClr val="FFFFFF"/>
                </a:solidFill>
              </a:rPr>
              <a:t>Accesibilidad:</a:t>
            </a:r>
            <a:r>
              <a:rPr lang="es-MX" sz="1700" dirty="0" smtClean="0">
                <a:solidFill>
                  <a:srgbClr val="FFFFFF"/>
                </a:solidFill>
              </a:rPr>
              <a:t> Permitió que los sitios web sean accesibles para usuarios con capacidades diferentes.</a:t>
            </a:r>
          </a:p>
          <a:p>
            <a:r>
              <a:rPr lang="es-MX" sz="1700" b="1" u="sng" dirty="0" smtClean="0">
                <a:solidFill>
                  <a:srgbClr val="FFFFFF"/>
                </a:solidFill>
              </a:rPr>
              <a:t>Redes sociales:</a:t>
            </a:r>
            <a:r>
              <a:rPr lang="es-MX" sz="1700" dirty="0" smtClean="0">
                <a:solidFill>
                  <a:srgbClr val="FFFFFF"/>
                </a:solidFill>
              </a:rPr>
              <a:t> Permitió el surgimiento de lo que conocemos hoy en día como redes sociales pudiendo así que las personas conectaran con amigos, familiares y colegas.</a:t>
            </a:r>
            <a:endParaRPr lang="es-MX" sz="1700" b="1" u="sng" dirty="0" smtClean="0">
              <a:solidFill>
                <a:srgbClr val="FFFFFF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1" y="2327562"/>
            <a:ext cx="4541867" cy="30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4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A62109-72B2-F0A7-E24F-15340478B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28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6967F6-74DC-6D27-0210-7119DE20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51" y="398375"/>
            <a:ext cx="11256783" cy="1627636"/>
          </a:xfrm>
        </p:spPr>
        <p:txBody>
          <a:bodyPr>
            <a:normAutofit/>
          </a:bodyPr>
          <a:lstStyle/>
          <a:p>
            <a:pPr algn="ctr"/>
            <a:r>
              <a:rPr lang="es-CL" dirty="0" smtClean="0">
                <a:solidFill>
                  <a:srgbClr val="FFFFFF"/>
                </a:solidFill>
              </a:rPr>
              <a:t>Reflexión  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736B03C-2FE9-1920-506D-748E9E5F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10940934" cy="3957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 smtClean="0">
                <a:solidFill>
                  <a:srgbClr val="FFFFFF"/>
                </a:solidFill>
              </a:rPr>
              <a:t>¿Alguna vez te has preguntado como llegamos al punto de generar mas contenido en un día de lo que podríamos llegar a vivir? 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rgbClr val="FFFFFF"/>
                </a:solidFill>
              </a:rPr>
              <a:t>¡Esto es gracias a la evolución de la web!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rgbClr val="FFFFFF"/>
                </a:solidFill>
              </a:rPr>
              <a:t>En un principio, la necesidad básica era simplemente la de acceder a información de manera mas sencilla. Con el paso de tiempo, esta necesidad fue creciendo y generando un cambio en nuestro papel como navegantes de internet. 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rgbClr val="FFFFFF"/>
                </a:solidFill>
              </a:rPr>
              <a:t>Empezamos a crear contenido no solo para informar, expresar, opinar, entre otros. Fue este cambio el que nos llevo a la evolución de la web 1.0 a la web 2.0.</a:t>
            </a:r>
            <a:endParaRPr lang="es-MX" sz="2000" dirty="0" smtClean="0">
              <a:solidFill>
                <a:srgbClr val="FFFFFF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57" b="95507" l="6196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618" y="4876185"/>
            <a:ext cx="2771602" cy="20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491</Words>
  <Application>Microsoft Office PowerPoint</Application>
  <PresentationFormat>Panorámica</PresentationFormat>
  <Paragraphs>62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Evolución de la Web</vt:lpstr>
      <vt:lpstr>Características de la web 1.0</vt:lpstr>
      <vt:lpstr>Características de la web 2.0</vt:lpstr>
      <vt:lpstr>Diferencias entre la Web 1.0 y 2.0</vt:lpstr>
      <vt:lpstr>Ejemplo de Web 1.0</vt:lpstr>
      <vt:lpstr>Ejemplo de Web 2.0</vt:lpstr>
      <vt:lpstr>Aportes de la web 2.0?</vt:lpstr>
      <vt:lpstr>Reflexión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LAN &amp; WAN</dc:title>
  <dc:creator>Benjamin Gonzalez</dc:creator>
  <cp:lastModifiedBy>Usuario</cp:lastModifiedBy>
  <cp:revision>14</cp:revision>
  <dcterms:created xsi:type="dcterms:W3CDTF">2023-08-12T23:25:33Z</dcterms:created>
  <dcterms:modified xsi:type="dcterms:W3CDTF">2023-08-22T03:09:16Z</dcterms:modified>
</cp:coreProperties>
</file>