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94660"/>
  </p:normalViewPr>
  <p:slideViewPr>
    <p:cSldViewPr snapToGrid="0">
      <p:cViewPr>
        <p:scale>
          <a:sx n="50" d="100"/>
          <a:sy n="50" d="100"/>
        </p:scale>
        <p:origin x="1949"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6B8E0-B77F-2888-7EA5-9374ED7E1F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73947B50-5BFB-2D97-3A5A-2D1E60F658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8F477C45-C850-8268-3E84-38E5020F3AAF}"/>
              </a:ext>
            </a:extLst>
          </p:cNvPr>
          <p:cNvSpPr>
            <a:spLocks noGrp="1"/>
          </p:cNvSpPr>
          <p:nvPr>
            <p:ph type="dt" sz="half" idx="10"/>
          </p:nvPr>
        </p:nvSpPr>
        <p:spPr/>
        <p:txBody>
          <a:bodyPr/>
          <a:lstStyle/>
          <a:p>
            <a:fld id="{0CEF7ACB-3A4A-4395-8399-E07B493E380A}" type="datetimeFigureOut">
              <a:rPr lang="en-ID" smtClean="0"/>
              <a:t>03/09/2024</a:t>
            </a:fld>
            <a:endParaRPr lang="en-ID"/>
          </a:p>
        </p:txBody>
      </p:sp>
      <p:sp>
        <p:nvSpPr>
          <p:cNvPr id="5" name="Footer Placeholder 4">
            <a:extLst>
              <a:ext uri="{FF2B5EF4-FFF2-40B4-BE49-F238E27FC236}">
                <a16:creationId xmlns:a16="http://schemas.microsoft.com/office/drawing/2014/main" id="{EFF39E60-FF2C-4B00-D5D9-45D3E541C41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71D2A702-D993-5870-72F2-236CEF5BDC36}"/>
              </a:ext>
            </a:extLst>
          </p:cNvPr>
          <p:cNvSpPr>
            <a:spLocks noGrp="1"/>
          </p:cNvSpPr>
          <p:nvPr>
            <p:ph type="sldNum" sz="quarter" idx="12"/>
          </p:nvPr>
        </p:nvSpPr>
        <p:spPr/>
        <p:txBody>
          <a:bodyPr/>
          <a:lstStyle/>
          <a:p>
            <a:fld id="{BEE9C1B8-54FC-4FC8-AAA0-7620B168C652}" type="slidenum">
              <a:rPr lang="en-ID" smtClean="0"/>
              <a:t>‹#›</a:t>
            </a:fld>
            <a:endParaRPr lang="en-ID"/>
          </a:p>
        </p:txBody>
      </p:sp>
    </p:spTree>
    <p:extLst>
      <p:ext uri="{BB962C8B-B14F-4D97-AF65-F5344CB8AC3E}">
        <p14:creationId xmlns:p14="http://schemas.microsoft.com/office/powerpoint/2010/main" val="1532434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181B2-08D3-5869-9C74-9BC483780C11}"/>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D527F62E-AF35-4CFC-1CCA-F71133AFD0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CA1767C-2062-EC41-4468-D990767D9C85}"/>
              </a:ext>
            </a:extLst>
          </p:cNvPr>
          <p:cNvSpPr>
            <a:spLocks noGrp="1"/>
          </p:cNvSpPr>
          <p:nvPr>
            <p:ph type="dt" sz="half" idx="10"/>
          </p:nvPr>
        </p:nvSpPr>
        <p:spPr/>
        <p:txBody>
          <a:bodyPr/>
          <a:lstStyle/>
          <a:p>
            <a:fld id="{0CEF7ACB-3A4A-4395-8399-E07B493E380A}" type="datetimeFigureOut">
              <a:rPr lang="en-ID" smtClean="0"/>
              <a:t>03/09/2024</a:t>
            </a:fld>
            <a:endParaRPr lang="en-ID"/>
          </a:p>
        </p:txBody>
      </p:sp>
      <p:sp>
        <p:nvSpPr>
          <p:cNvPr id="5" name="Footer Placeholder 4">
            <a:extLst>
              <a:ext uri="{FF2B5EF4-FFF2-40B4-BE49-F238E27FC236}">
                <a16:creationId xmlns:a16="http://schemas.microsoft.com/office/drawing/2014/main" id="{2F7C6513-32A7-E846-B73E-53539B7B0A42}"/>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79BCACD-B8CA-5BEB-02C0-1B1F8669D135}"/>
              </a:ext>
            </a:extLst>
          </p:cNvPr>
          <p:cNvSpPr>
            <a:spLocks noGrp="1"/>
          </p:cNvSpPr>
          <p:nvPr>
            <p:ph type="sldNum" sz="quarter" idx="12"/>
          </p:nvPr>
        </p:nvSpPr>
        <p:spPr/>
        <p:txBody>
          <a:bodyPr/>
          <a:lstStyle/>
          <a:p>
            <a:fld id="{BEE9C1B8-54FC-4FC8-AAA0-7620B168C652}" type="slidenum">
              <a:rPr lang="en-ID" smtClean="0"/>
              <a:t>‹#›</a:t>
            </a:fld>
            <a:endParaRPr lang="en-ID"/>
          </a:p>
        </p:txBody>
      </p:sp>
    </p:spTree>
    <p:extLst>
      <p:ext uri="{BB962C8B-B14F-4D97-AF65-F5344CB8AC3E}">
        <p14:creationId xmlns:p14="http://schemas.microsoft.com/office/powerpoint/2010/main" val="2457560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B11654-5DB3-7E18-30BB-E3F65FAD31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D11A7D25-5A14-A2EE-226A-947BB390C5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9E47378-D83B-8F3B-D92C-7A68F393B91B}"/>
              </a:ext>
            </a:extLst>
          </p:cNvPr>
          <p:cNvSpPr>
            <a:spLocks noGrp="1"/>
          </p:cNvSpPr>
          <p:nvPr>
            <p:ph type="dt" sz="half" idx="10"/>
          </p:nvPr>
        </p:nvSpPr>
        <p:spPr/>
        <p:txBody>
          <a:bodyPr/>
          <a:lstStyle/>
          <a:p>
            <a:fld id="{0CEF7ACB-3A4A-4395-8399-E07B493E380A}" type="datetimeFigureOut">
              <a:rPr lang="en-ID" smtClean="0"/>
              <a:t>03/09/2024</a:t>
            </a:fld>
            <a:endParaRPr lang="en-ID"/>
          </a:p>
        </p:txBody>
      </p:sp>
      <p:sp>
        <p:nvSpPr>
          <p:cNvPr id="5" name="Footer Placeholder 4">
            <a:extLst>
              <a:ext uri="{FF2B5EF4-FFF2-40B4-BE49-F238E27FC236}">
                <a16:creationId xmlns:a16="http://schemas.microsoft.com/office/drawing/2014/main" id="{5944D707-9254-E166-E712-E73931E4FE8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DD8A932E-9D9C-15ED-838A-3C4CBCBB9DB2}"/>
              </a:ext>
            </a:extLst>
          </p:cNvPr>
          <p:cNvSpPr>
            <a:spLocks noGrp="1"/>
          </p:cNvSpPr>
          <p:nvPr>
            <p:ph type="sldNum" sz="quarter" idx="12"/>
          </p:nvPr>
        </p:nvSpPr>
        <p:spPr/>
        <p:txBody>
          <a:bodyPr/>
          <a:lstStyle/>
          <a:p>
            <a:fld id="{BEE9C1B8-54FC-4FC8-AAA0-7620B168C652}" type="slidenum">
              <a:rPr lang="en-ID" smtClean="0"/>
              <a:t>‹#›</a:t>
            </a:fld>
            <a:endParaRPr lang="en-ID"/>
          </a:p>
        </p:txBody>
      </p:sp>
    </p:spTree>
    <p:extLst>
      <p:ext uri="{BB962C8B-B14F-4D97-AF65-F5344CB8AC3E}">
        <p14:creationId xmlns:p14="http://schemas.microsoft.com/office/powerpoint/2010/main" val="2806304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5A5AD-AE91-3FEF-42A4-EFDF2283B1EF}"/>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8C1BE8AC-E5B5-94ED-C021-FBC49E2AA0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EF9C17BE-EC51-5312-41CE-ECF1FA9427E9}"/>
              </a:ext>
            </a:extLst>
          </p:cNvPr>
          <p:cNvSpPr>
            <a:spLocks noGrp="1"/>
          </p:cNvSpPr>
          <p:nvPr>
            <p:ph type="dt" sz="half" idx="10"/>
          </p:nvPr>
        </p:nvSpPr>
        <p:spPr/>
        <p:txBody>
          <a:bodyPr/>
          <a:lstStyle/>
          <a:p>
            <a:fld id="{0CEF7ACB-3A4A-4395-8399-E07B493E380A}" type="datetimeFigureOut">
              <a:rPr lang="en-ID" smtClean="0"/>
              <a:t>03/09/2024</a:t>
            </a:fld>
            <a:endParaRPr lang="en-ID"/>
          </a:p>
        </p:txBody>
      </p:sp>
      <p:sp>
        <p:nvSpPr>
          <p:cNvPr id="5" name="Footer Placeholder 4">
            <a:extLst>
              <a:ext uri="{FF2B5EF4-FFF2-40B4-BE49-F238E27FC236}">
                <a16:creationId xmlns:a16="http://schemas.microsoft.com/office/drawing/2014/main" id="{86EC1304-840C-D0F9-1CD6-F8E47643665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EE8B551-8110-9533-01B8-04184547A070}"/>
              </a:ext>
            </a:extLst>
          </p:cNvPr>
          <p:cNvSpPr>
            <a:spLocks noGrp="1"/>
          </p:cNvSpPr>
          <p:nvPr>
            <p:ph type="sldNum" sz="quarter" idx="12"/>
          </p:nvPr>
        </p:nvSpPr>
        <p:spPr/>
        <p:txBody>
          <a:bodyPr/>
          <a:lstStyle/>
          <a:p>
            <a:fld id="{BEE9C1B8-54FC-4FC8-AAA0-7620B168C652}" type="slidenum">
              <a:rPr lang="en-ID" smtClean="0"/>
              <a:t>‹#›</a:t>
            </a:fld>
            <a:endParaRPr lang="en-ID"/>
          </a:p>
        </p:txBody>
      </p:sp>
    </p:spTree>
    <p:extLst>
      <p:ext uri="{BB962C8B-B14F-4D97-AF65-F5344CB8AC3E}">
        <p14:creationId xmlns:p14="http://schemas.microsoft.com/office/powerpoint/2010/main" val="2999128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9243E-0A38-7E09-D6C1-731DB42101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5B5881F6-B13F-E227-7AFC-9E1E6954D0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9C0B4A-3402-B223-D100-B45C707AC310}"/>
              </a:ext>
            </a:extLst>
          </p:cNvPr>
          <p:cNvSpPr>
            <a:spLocks noGrp="1"/>
          </p:cNvSpPr>
          <p:nvPr>
            <p:ph type="dt" sz="half" idx="10"/>
          </p:nvPr>
        </p:nvSpPr>
        <p:spPr/>
        <p:txBody>
          <a:bodyPr/>
          <a:lstStyle/>
          <a:p>
            <a:fld id="{0CEF7ACB-3A4A-4395-8399-E07B493E380A}" type="datetimeFigureOut">
              <a:rPr lang="en-ID" smtClean="0"/>
              <a:t>03/09/2024</a:t>
            </a:fld>
            <a:endParaRPr lang="en-ID"/>
          </a:p>
        </p:txBody>
      </p:sp>
      <p:sp>
        <p:nvSpPr>
          <p:cNvPr id="5" name="Footer Placeholder 4">
            <a:extLst>
              <a:ext uri="{FF2B5EF4-FFF2-40B4-BE49-F238E27FC236}">
                <a16:creationId xmlns:a16="http://schemas.microsoft.com/office/drawing/2014/main" id="{CA39CE2F-A1E9-F8F4-6251-1918D969CEC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D6B9E64-1788-1B38-B003-F56FF8E07084}"/>
              </a:ext>
            </a:extLst>
          </p:cNvPr>
          <p:cNvSpPr>
            <a:spLocks noGrp="1"/>
          </p:cNvSpPr>
          <p:nvPr>
            <p:ph type="sldNum" sz="quarter" idx="12"/>
          </p:nvPr>
        </p:nvSpPr>
        <p:spPr/>
        <p:txBody>
          <a:bodyPr/>
          <a:lstStyle/>
          <a:p>
            <a:fld id="{BEE9C1B8-54FC-4FC8-AAA0-7620B168C652}" type="slidenum">
              <a:rPr lang="en-ID" smtClean="0"/>
              <a:t>‹#›</a:t>
            </a:fld>
            <a:endParaRPr lang="en-ID"/>
          </a:p>
        </p:txBody>
      </p:sp>
    </p:spTree>
    <p:extLst>
      <p:ext uri="{BB962C8B-B14F-4D97-AF65-F5344CB8AC3E}">
        <p14:creationId xmlns:p14="http://schemas.microsoft.com/office/powerpoint/2010/main" val="2890771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67142-5B62-F0EB-873B-457909269C68}"/>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0E563F64-03A6-C20B-0A59-D2CB521CC1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314C07E0-18F6-6A73-3BBB-0556944524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10B0CEB4-E683-85C9-6918-1EB99D55E0B1}"/>
              </a:ext>
            </a:extLst>
          </p:cNvPr>
          <p:cNvSpPr>
            <a:spLocks noGrp="1"/>
          </p:cNvSpPr>
          <p:nvPr>
            <p:ph type="dt" sz="half" idx="10"/>
          </p:nvPr>
        </p:nvSpPr>
        <p:spPr/>
        <p:txBody>
          <a:bodyPr/>
          <a:lstStyle/>
          <a:p>
            <a:fld id="{0CEF7ACB-3A4A-4395-8399-E07B493E380A}" type="datetimeFigureOut">
              <a:rPr lang="en-ID" smtClean="0"/>
              <a:t>03/09/2024</a:t>
            </a:fld>
            <a:endParaRPr lang="en-ID"/>
          </a:p>
        </p:txBody>
      </p:sp>
      <p:sp>
        <p:nvSpPr>
          <p:cNvPr id="6" name="Footer Placeholder 5">
            <a:extLst>
              <a:ext uri="{FF2B5EF4-FFF2-40B4-BE49-F238E27FC236}">
                <a16:creationId xmlns:a16="http://schemas.microsoft.com/office/drawing/2014/main" id="{0C30795C-4BF0-CEC7-09D9-87A069F287CC}"/>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3102CA6B-DB53-5A14-896C-EAB357077002}"/>
              </a:ext>
            </a:extLst>
          </p:cNvPr>
          <p:cNvSpPr>
            <a:spLocks noGrp="1"/>
          </p:cNvSpPr>
          <p:nvPr>
            <p:ph type="sldNum" sz="quarter" idx="12"/>
          </p:nvPr>
        </p:nvSpPr>
        <p:spPr/>
        <p:txBody>
          <a:bodyPr/>
          <a:lstStyle/>
          <a:p>
            <a:fld id="{BEE9C1B8-54FC-4FC8-AAA0-7620B168C652}" type="slidenum">
              <a:rPr lang="en-ID" smtClean="0"/>
              <a:t>‹#›</a:t>
            </a:fld>
            <a:endParaRPr lang="en-ID"/>
          </a:p>
        </p:txBody>
      </p:sp>
    </p:spTree>
    <p:extLst>
      <p:ext uri="{BB962C8B-B14F-4D97-AF65-F5344CB8AC3E}">
        <p14:creationId xmlns:p14="http://schemas.microsoft.com/office/powerpoint/2010/main" val="4002969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34BBB-5497-BF04-ABD0-A2B02AB8C302}"/>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D99F5162-07A9-860A-7C66-DA3F2F670C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78EEB4-DE38-9C19-0B71-4D9CD35E28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969C5320-5EC6-A9E8-1B72-26FDC307E6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3E3238-F1F0-9516-81B2-F35A186F51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7FEC619F-8070-46C4-27FB-6584C0557E29}"/>
              </a:ext>
            </a:extLst>
          </p:cNvPr>
          <p:cNvSpPr>
            <a:spLocks noGrp="1"/>
          </p:cNvSpPr>
          <p:nvPr>
            <p:ph type="dt" sz="half" idx="10"/>
          </p:nvPr>
        </p:nvSpPr>
        <p:spPr/>
        <p:txBody>
          <a:bodyPr/>
          <a:lstStyle/>
          <a:p>
            <a:fld id="{0CEF7ACB-3A4A-4395-8399-E07B493E380A}" type="datetimeFigureOut">
              <a:rPr lang="en-ID" smtClean="0"/>
              <a:t>03/09/2024</a:t>
            </a:fld>
            <a:endParaRPr lang="en-ID"/>
          </a:p>
        </p:txBody>
      </p:sp>
      <p:sp>
        <p:nvSpPr>
          <p:cNvPr id="8" name="Footer Placeholder 7">
            <a:extLst>
              <a:ext uri="{FF2B5EF4-FFF2-40B4-BE49-F238E27FC236}">
                <a16:creationId xmlns:a16="http://schemas.microsoft.com/office/drawing/2014/main" id="{919EE484-6F95-11E0-FAE6-52098A95A99C}"/>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5E849BFC-F1D3-63EB-4755-0D96EEC829E0}"/>
              </a:ext>
            </a:extLst>
          </p:cNvPr>
          <p:cNvSpPr>
            <a:spLocks noGrp="1"/>
          </p:cNvSpPr>
          <p:nvPr>
            <p:ph type="sldNum" sz="quarter" idx="12"/>
          </p:nvPr>
        </p:nvSpPr>
        <p:spPr/>
        <p:txBody>
          <a:bodyPr/>
          <a:lstStyle/>
          <a:p>
            <a:fld id="{BEE9C1B8-54FC-4FC8-AAA0-7620B168C652}" type="slidenum">
              <a:rPr lang="en-ID" smtClean="0"/>
              <a:t>‹#›</a:t>
            </a:fld>
            <a:endParaRPr lang="en-ID"/>
          </a:p>
        </p:txBody>
      </p:sp>
    </p:spTree>
    <p:extLst>
      <p:ext uri="{BB962C8B-B14F-4D97-AF65-F5344CB8AC3E}">
        <p14:creationId xmlns:p14="http://schemas.microsoft.com/office/powerpoint/2010/main" val="3850282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E561-9EFD-91B1-CB9F-967C188BFCCD}"/>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7BCE60AE-1030-01BB-914B-D6F74F503329}"/>
              </a:ext>
            </a:extLst>
          </p:cNvPr>
          <p:cNvSpPr>
            <a:spLocks noGrp="1"/>
          </p:cNvSpPr>
          <p:nvPr>
            <p:ph type="dt" sz="half" idx="10"/>
          </p:nvPr>
        </p:nvSpPr>
        <p:spPr/>
        <p:txBody>
          <a:bodyPr/>
          <a:lstStyle/>
          <a:p>
            <a:fld id="{0CEF7ACB-3A4A-4395-8399-E07B493E380A}" type="datetimeFigureOut">
              <a:rPr lang="en-ID" smtClean="0"/>
              <a:t>03/09/2024</a:t>
            </a:fld>
            <a:endParaRPr lang="en-ID"/>
          </a:p>
        </p:txBody>
      </p:sp>
      <p:sp>
        <p:nvSpPr>
          <p:cNvPr id="4" name="Footer Placeholder 3">
            <a:extLst>
              <a:ext uri="{FF2B5EF4-FFF2-40B4-BE49-F238E27FC236}">
                <a16:creationId xmlns:a16="http://schemas.microsoft.com/office/drawing/2014/main" id="{6A02FA5F-859F-8B9D-8A6F-445102E56FF5}"/>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188EE6AA-88A7-3F46-39BD-DEECFE2CD76C}"/>
              </a:ext>
            </a:extLst>
          </p:cNvPr>
          <p:cNvSpPr>
            <a:spLocks noGrp="1"/>
          </p:cNvSpPr>
          <p:nvPr>
            <p:ph type="sldNum" sz="quarter" idx="12"/>
          </p:nvPr>
        </p:nvSpPr>
        <p:spPr/>
        <p:txBody>
          <a:bodyPr/>
          <a:lstStyle/>
          <a:p>
            <a:fld id="{BEE9C1B8-54FC-4FC8-AAA0-7620B168C652}" type="slidenum">
              <a:rPr lang="en-ID" smtClean="0"/>
              <a:t>‹#›</a:t>
            </a:fld>
            <a:endParaRPr lang="en-ID"/>
          </a:p>
        </p:txBody>
      </p:sp>
    </p:spTree>
    <p:extLst>
      <p:ext uri="{BB962C8B-B14F-4D97-AF65-F5344CB8AC3E}">
        <p14:creationId xmlns:p14="http://schemas.microsoft.com/office/powerpoint/2010/main" val="1635502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B27928-85B5-AE87-003B-75FF53162C76}"/>
              </a:ext>
            </a:extLst>
          </p:cNvPr>
          <p:cNvSpPr>
            <a:spLocks noGrp="1"/>
          </p:cNvSpPr>
          <p:nvPr>
            <p:ph type="dt" sz="half" idx="10"/>
          </p:nvPr>
        </p:nvSpPr>
        <p:spPr/>
        <p:txBody>
          <a:bodyPr/>
          <a:lstStyle/>
          <a:p>
            <a:fld id="{0CEF7ACB-3A4A-4395-8399-E07B493E380A}" type="datetimeFigureOut">
              <a:rPr lang="en-ID" smtClean="0"/>
              <a:t>03/09/2024</a:t>
            </a:fld>
            <a:endParaRPr lang="en-ID"/>
          </a:p>
        </p:txBody>
      </p:sp>
      <p:sp>
        <p:nvSpPr>
          <p:cNvPr id="3" name="Footer Placeholder 2">
            <a:extLst>
              <a:ext uri="{FF2B5EF4-FFF2-40B4-BE49-F238E27FC236}">
                <a16:creationId xmlns:a16="http://schemas.microsoft.com/office/drawing/2014/main" id="{97D9E931-F878-AF4B-D60F-E97BE673F748}"/>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6801563B-09FF-6418-CFE7-131F16F767C5}"/>
              </a:ext>
            </a:extLst>
          </p:cNvPr>
          <p:cNvSpPr>
            <a:spLocks noGrp="1"/>
          </p:cNvSpPr>
          <p:nvPr>
            <p:ph type="sldNum" sz="quarter" idx="12"/>
          </p:nvPr>
        </p:nvSpPr>
        <p:spPr/>
        <p:txBody>
          <a:bodyPr/>
          <a:lstStyle/>
          <a:p>
            <a:fld id="{BEE9C1B8-54FC-4FC8-AAA0-7620B168C652}" type="slidenum">
              <a:rPr lang="en-ID" smtClean="0"/>
              <a:t>‹#›</a:t>
            </a:fld>
            <a:endParaRPr lang="en-ID"/>
          </a:p>
        </p:txBody>
      </p:sp>
    </p:spTree>
    <p:extLst>
      <p:ext uri="{BB962C8B-B14F-4D97-AF65-F5344CB8AC3E}">
        <p14:creationId xmlns:p14="http://schemas.microsoft.com/office/powerpoint/2010/main" val="3765989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9C0FD-C36A-AFC0-3775-A5338C5E79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8C38435B-7F7B-8B4A-077B-F85928A482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76D66A1B-C552-FAD3-C493-3B604041B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A70CE7-33BC-007A-7522-9D80E127227C}"/>
              </a:ext>
            </a:extLst>
          </p:cNvPr>
          <p:cNvSpPr>
            <a:spLocks noGrp="1"/>
          </p:cNvSpPr>
          <p:nvPr>
            <p:ph type="dt" sz="half" idx="10"/>
          </p:nvPr>
        </p:nvSpPr>
        <p:spPr/>
        <p:txBody>
          <a:bodyPr/>
          <a:lstStyle/>
          <a:p>
            <a:fld id="{0CEF7ACB-3A4A-4395-8399-E07B493E380A}" type="datetimeFigureOut">
              <a:rPr lang="en-ID" smtClean="0"/>
              <a:t>03/09/2024</a:t>
            </a:fld>
            <a:endParaRPr lang="en-ID"/>
          </a:p>
        </p:txBody>
      </p:sp>
      <p:sp>
        <p:nvSpPr>
          <p:cNvPr id="6" name="Footer Placeholder 5">
            <a:extLst>
              <a:ext uri="{FF2B5EF4-FFF2-40B4-BE49-F238E27FC236}">
                <a16:creationId xmlns:a16="http://schemas.microsoft.com/office/drawing/2014/main" id="{AE11F9FC-FF33-6844-45F9-59F7B0236305}"/>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D7FF3565-8073-E119-3032-713BB8B3637F}"/>
              </a:ext>
            </a:extLst>
          </p:cNvPr>
          <p:cNvSpPr>
            <a:spLocks noGrp="1"/>
          </p:cNvSpPr>
          <p:nvPr>
            <p:ph type="sldNum" sz="quarter" idx="12"/>
          </p:nvPr>
        </p:nvSpPr>
        <p:spPr/>
        <p:txBody>
          <a:bodyPr/>
          <a:lstStyle/>
          <a:p>
            <a:fld id="{BEE9C1B8-54FC-4FC8-AAA0-7620B168C652}" type="slidenum">
              <a:rPr lang="en-ID" smtClean="0"/>
              <a:t>‹#›</a:t>
            </a:fld>
            <a:endParaRPr lang="en-ID"/>
          </a:p>
        </p:txBody>
      </p:sp>
    </p:spTree>
    <p:extLst>
      <p:ext uri="{BB962C8B-B14F-4D97-AF65-F5344CB8AC3E}">
        <p14:creationId xmlns:p14="http://schemas.microsoft.com/office/powerpoint/2010/main" val="2821507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34AD9-D2F4-97C3-2B4C-ED38EAE591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B539C85F-1F8C-B567-DAE2-3F3D6AC764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336732FA-97AD-4648-33B0-306EEF207D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3041FA-BC89-09C6-219A-8F53195858B1}"/>
              </a:ext>
            </a:extLst>
          </p:cNvPr>
          <p:cNvSpPr>
            <a:spLocks noGrp="1"/>
          </p:cNvSpPr>
          <p:nvPr>
            <p:ph type="dt" sz="half" idx="10"/>
          </p:nvPr>
        </p:nvSpPr>
        <p:spPr/>
        <p:txBody>
          <a:bodyPr/>
          <a:lstStyle/>
          <a:p>
            <a:fld id="{0CEF7ACB-3A4A-4395-8399-E07B493E380A}" type="datetimeFigureOut">
              <a:rPr lang="en-ID" smtClean="0"/>
              <a:t>03/09/2024</a:t>
            </a:fld>
            <a:endParaRPr lang="en-ID"/>
          </a:p>
        </p:txBody>
      </p:sp>
      <p:sp>
        <p:nvSpPr>
          <p:cNvPr id="6" name="Footer Placeholder 5">
            <a:extLst>
              <a:ext uri="{FF2B5EF4-FFF2-40B4-BE49-F238E27FC236}">
                <a16:creationId xmlns:a16="http://schemas.microsoft.com/office/drawing/2014/main" id="{6A1CC144-4823-E0BB-D83F-0E423ED0704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FF9694D3-5AEF-8720-8049-BCFB9223C256}"/>
              </a:ext>
            </a:extLst>
          </p:cNvPr>
          <p:cNvSpPr>
            <a:spLocks noGrp="1"/>
          </p:cNvSpPr>
          <p:nvPr>
            <p:ph type="sldNum" sz="quarter" idx="12"/>
          </p:nvPr>
        </p:nvSpPr>
        <p:spPr/>
        <p:txBody>
          <a:bodyPr/>
          <a:lstStyle/>
          <a:p>
            <a:fld id="{BEE9C1B8-54FC-4FC8-AAA0-7620B168C652}" type="slidenum">
              <a:rPr lang="en-ID" smtClean="0"/>
              <a:t>‹#›</a:t>
            </a:fld>
            <a:endParaRPr lang="en-ID"/>
          </a:p>
        </p:txBody>
      </p:sp>
    </p:spTree>
    <p:extLst>
      <p:ext uri="{BB962C8B-B14F-4D97-AF65-F5344CB8AC3E}">
        <p14:creationId xmlns:p14="http://schemas.microsoft.com/office/powerpoint/2010/main" val="729683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8DC67E-BC04-F8D2-F414-D1E4D8276D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D845CC0F-E372-E90D-194C-F1F720F741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878896D-822D-6F7B-57E1-2A3FE237A5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EF7ACB-3A4A-4395-8399-E07B493E380A}" type="datetimeFigureOut">
              <a:rPr lang="en-ID" smtClean="0"/>
              <a:t>03/09/2024</a:t>
            </a:fld>
            <a:endParaRPr lang="en-ID"/>
          </a:p>
        </p:txBody>
      </p:sp>
      <p:sp>
        <p:nvSpPr>
          <p:cNvPr id="5" name="Footer Placeholder 4">
            <a:extLst>
              <a:ext uri="{FF2B5EF4-FFF2-40B4-BE49-F238E27FC236}">
                <a16:creationId xmlns:a16="http://schemas.microsoft.com/office/drawing/2014/main" id="{EB26CF87-C6BB-C7D6-C304-76CF689564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BF020D98-E766-38B8-C3D0-BAD593E9C0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E9C1B8-54FC-4FC8-AAA0-7620B168C652}" type="slidenum">
              <a:rPr lang="en-ID" smtClean="0"/>
              <a:t>‹#›</a:t>
            </a:fld>
            <a:endParaRPr lang="en-ID"/>
          </a:p>
        </p:txBody>
      </p:sp>
    </p:spTree>
    <p:extLst>
      <p:ext uri="{BB962C8B-B14F-4D97-AF65-F5344CB8AC3E}">
        <p14:creationId xmlns:p14="http://schemas.microsoft.com/office/powerpoint/2010/main" val="3791568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CDF12027-C07A-5BA5-1165-1F07DD3FC97B}"/>
              </a:ext>
            </a:extLst>
          </p:cNvPr>
          <p:cNvPicPr>
            <a:picLocks noChangeAspect="1"/>
          </p:cNvPicPr>
          <p:nvPr/>
        </p:nvPicPr>
        <p:blipFill>
          <a:blip r:embed="rId2"/>
          <a:stretch>
            <a:fillRect/>
          </a:stretch>
        </p:blipFill>
        <p:spPr>
          <a:xfrm>
            <a:off x="-1" y="0"/>
            <a:ext cx="12192001" cy="6858000"/>
          </a:xfrm>
          <a:prstGeom prst="rect">
            <a:avLst/>
          </a:prstGeom>
        </p:spPr>
      </p:pic>
      <p:sp>
        <p:nvSpPr>
          <p:cNvPr id="2" name="Title 1">
            <a:extLst>
              <a:ext uri="{FF2B5EF4-FFF2-40B4-BE49-F238E27FC236}">
                <a16:creationId xmlns:a16="http://schemas.microsoft.com/office/drawing/2014/main" id="{AA6FCB4A-A525-7348-99D6-2A76237EA7BE}"/>
              </a:ext>
            </a:extLst>
          </p:cNvPr>
          <p:cNvSpPr>
            <a:spLocks noGrp="1"/>
          </p:cNvSpPr>
          <p:nvPr>
            <p:ph type="ctrTitle"/>
          </p:nvPr>
        </p:nvSpPr>
        <p:spPr/>
        <p:txBody>
          <a:bodyPr/>
          <a:lstStyle/>
          <a:p>
            <a:r>
              <a:rPr lang="en-US" sz="4400" dirty="0">
                <a:latin typeface="PMingLiU-ExtB" panose="02020500000000000000" pitchFamily="18" charset="-120"/>
                <a:ea typeface="PMingLiU-ExtB" panose="02020500000000000000" pitchFamily="18" charset="-120"/>
                <a:cs typeface="Courier New" panose="02070309020205020404" pitchFamily="49" charset="0"/>
              </a:rPr>
              <a:t>Prints</a:t>
            </a:r>
            <a:endParaRPr lang="en-ID" sz="4400" dirty="0">
              <a:latin typeface="PMingLiU-ExtB" panose="02020500000000000000" pitchFamily="18" charset="-120"/>
              <a:ea typeface="PMingLiU-ExtB" panose="02020500000000000000" pitchFamily="18" charset="-120"/>
              <a:cs typeface="Courier New" panose="02070309020205020404" pitchFamily="49" charset="0"/>
            </a:endParaRPr>
          </a:p>
        </p:txBody>
      </p:sp>
      <p:sp>
        <p:nvSpPr>
          <p:cNvPr id="3" name="Subtitle 2">
            <a:extLst>
              <a:ext uri="{FF2B5EF4-FFF2-40B4-BE49-F238E27FC236}">
                <a16:creationId xmlns:a16="http://schemas.microsoft.com/office/drawing/2014/main" id="{F8A3186C-3A21-BC67-3E7B-41AE166102CE}"/>
              </a:ext>
            </a:extLst>
          </p:cNvPr>
          <p:cNvSpPr>
            <a:spLocks noGrp="1"/>
          </p:cNvSpPr>
          <p:nvPr>
            <p:ph type="subTitle" idx="1"/>
          </p:nvPr>
        </p:nvSpPr>
        <p:spPr/>
        <p:txBody>
          <a:bodyPr/>
          <a:lstStyle/>
          <a:p>
            <a:r>
              <a:rPr lang="en-US" dirty="0"/>
              <a:t>WEBPAGE PROJECT FOR ICT</a:t>
            </a:r>
            <a:endParaRPr lang="en-ID" dirty="0"/>
          </a:p>
        </p:txBody>
      </p:sp>
      <p:pic>
        <p:nvPicPr>
          <p:cNvPr id="7" name="Picture 6">
            <a:extLst>
              <a:ext uri="{FF2B5EF4-FFF2-40B4-BE49-F238E27FC236}">
                <a16:creationId xmlns:a16="http://schemas.microsoft.com/office/drawing/2014/main" id="{A071AB37-9251-37F2-C5EC-AD687032C57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344088" y="2487454"/>
            <a:ext cx="1047441" cy="1037634"/>
          </a:xfrm>
          <a:prstGeom prst="rect">
            <a:avLst/>
          </a:prstGeom>
        </p:spPr>
      </p:pic>
    </p:spTree>
    <p:extLst>
      <p:ext uri="{BB962C8B-B14F-4D97-AF65-F5344CB8AC3E}">
        <p14:creationId xmlns:p14="http://schemas.microsoft.com/office/powerpoint/2010/main" val="2874386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3877-2172-F7CB-41A3-593528146FDE}"/>
              </a:ext>
            </a:extLst>
          </p:cNvPr>
          <p:cNvSpPr>
            <a:spLocks noGrp="1"/>
          </p:cNvSpPr>
          <p:nvPr>
            <p:ph type="title"/>
          </p:nvPr>
        </p:nvSpPr>
        <p:spPr>
          <a:xfrm>
            <a:off x="838200" y="571647"/>
            <a:ext cx="10515600" cy="784945"/>
          </a:xfrm>
        </p:spPr>
        <p:txBody>
          <a:bodyPr>
            <a:normAutofit fontScale="90000"/>
          </a:bodyPr>
          <a:lstStyle/>
          <a:p>
            <a:pPr algn="ctr"/>
            <a:r>
              <a:rPr lang="en-US" sz="3600" dirty="0">
                <a:latin typeface="Impact" panose="020B0806030902050204" pitchFamily="34" charset="0"/>
              </a:rPr>
              <a:t>LM </a:t>
            </a:r>
            <a:r>
              <a:rPr lang="en-US" sz="3600" dirty="0" err="1">
                <a:latin typeface="Impact" panose="020B0806030902050204" pitchFamily="34" charset="0"/>
              </a:rPr>
              <a:t>Prints:High-quality</a:t>
            </a:r>
            <a:r>
              <a:rPr lang="en-US" sz="3600" dirty="0">
                <a:latin typeface="Impact" panose="020B0806030902050204" pitchFamily="34" charset="0"/>
              </a:rPr>
              <a:t> prints through your artwork.</a:t>
            </a:r>
            <a:br>
              <a:rPr lang="en-US" b="0" dirty="0">
                <a:solidFill>
                  <a:srgbClr val="CCCCCC"/>
                </a:solidFill>
                <a:effectLst/>
                <a:highlight>
                  <a:srgbClr val="1F1F1F"/>
                </a:highlight>
                <a:latin typeface="Impact" panose="020B0806030902050204" pitchFamily="34" charset="0"/>
              </a:rPr>
            </a:br>
            <a:endParaRPr lang="en-ID" dirty="0">
              <a:latin typeface="Impact" panose="020B0806030902050204" pitchFamily="34" charset="0"/>
            </a:endParaRPr>
          </a:p>
        </p:txBody>
      </p:sp>
      <p:sp>
        <p:nvSpPr>
          <p:cNvPr id="3" name="Content Placeholder 2">
            <a:extLst>
              <a:ext uri="{FF2B5EF4-FFF2-40B4-BE49-F238E27FC236}">
                <a16:creationId xmlns:a16="http://schemas.microsoft.com/office/drawing/2014/main" id="{DA6FEF90-6789-3D2D-B6A8-7032E48AE783}"/>
              </a:ext>
            </a:extLst>
          </p:cNvPr>
          <p:cNvSpPr>
            <a:spLocks noGrp="1"/>
          </p:cNvSpPr>
          <p:nvPr>
            <p:ph idx="1"/>
          </p:nvPr>
        </p:nvSpPr>
        <p:spPr>
          <a:xfrm>
            <a:off x="706225" y="1150070"/>
            <a:ext cx="10515600" cy="4351338"/>
          </a:xfrm>
        </p:spPr>
        <p:txBody>
          <a:bodyPr>
            <a:normAutofit fontScale="62500" lnSpcReduction="20000"/>
          </a:bodyPr>
          <a:lstStyle/>
          <a:p>
            <a:pPr algn="ctr"/>
            <a:r>
              <a:rPr lang="en-US" dirty="0">
                <a:latin typeface="Segoe Script" panose="030B0504020000000003" pitchFamily="66" charset="0"/>
              </a:rPr>
              <a:t>Welcome to LM Prints—where your ideas come to life! We are your one-stop shop for all things printing, right in the heart of Tagum City, Philippines. Whether you need prints that captivate, communicate, or celebrate, we’re here to make it happen with unmatched quality and flair. Lewis Miguel </a:t>
            </a:r>
            <a:r>
              <a:rPr lang="en-US" dirty="0" err="1">
                <a:latin typeface="Segoe Script" panose="030B0504020000000003" pitchFamily="66" charset="0"/>
              </a:rPr>
              <a:t>Baldelovar</a:t>
            </a:r>
            <a:r>
              <a:rPr lang="en-US" dirty="0">
                <a:latin typeface="Segoe Script" panose="030B0504020000000003" pitchFamily="66" charset="0"/>
              </a:rPr>
              <a:t> founded LM Prints with a bold vision: to revolutionize the printing experience by combining cutting-edge technology with a personal touch. In just a few short months, we've already made waves in the community, becoming the go-to destination for anyone who values creativity, precision, and excellence. At LM Prints, we don’t just print—we transform your artwork into high-quality masterpieces. From business branding that stands out to personal projects that tug at the heartstrings, we’re all about making your prints as unique as you are. Imagine your ideas, brought to life with the kind of detail and vibrancy that leaves a lasting impression. What sets us apart? It’s our passion, our dedication, and our relentless pursuit of perfection. We’re not satisfied until you’re thrilled with the results. Every project, big or small, gets our full attention and expertise. Because at LM Prints, we believe that your success is our success. Join the growing number of satisfied clients who’ve discovered the LM Prints difference. Whether it’s for a special event, a marketing campaign, or just because, we’re ready to exceed your expectations and make your vision a reality. Thank you for choosing LM Prints. Let’s create something amazing together!</a:t>
            </a:r>
            <a:endParaRPr lang="en-ID" dirty="0">
              <a:latin typeface="Segoe Script" panose="030B0504020000000003" pitchFamily="66" charset="0"/>
            </a:endParaRPr>
          </a:p>
        </p:txBody>
      </p:sp>
    </p:spTree>
    <p:extLst>
      <p:ext uri="{BB962C8B-B14F-4D97-AF65-F5344CB8AC3E}">
        <p14:creationId xmlns:p14="http://schemas.microsoft.com/office/powerpoint/2010/main" val="3510803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30064-407D-0AF8-3E23-0AD68D6F59EE}"/>
              </a:ext>
            </a:extLst>
          </p:cNvPr>
          <p:cNvSpPr>
            <a:spLocks noGrp="1"/>
          </p:cNvSpPr>
          <p:nvPr>
            <p:ph type="title"/>
          </p:nvPr>
        </p:nvSpPr>
        <p:spPr/>
        <p:txBody>
          <a:bodyPr/>
          <a:lstStyle/>
          <a:p>
            <a:pPr algn="ctr"/>
            <a:r>
              <a:rPr lang="en-ID" dirty="0">
                <a:solidFill>
                  <a:schemeClr val="accent1"/>
                </a:solidFill>
                <a:latin typeface="Arial Black" panose="020B0A04020102020204" pitchFamily="34" charset="0"/>
              </a:rPr>
              <a:t>Vision</a:t>
            </a:r>
          </a:p>
        </p:txBody>
      </p:sp>
      <p:sp>
        <p:nvSpPr>
          <p:cNvPr id="3" name="Content Placeholder 2">
            <a:extLst>
              <a:ext uri="{FF2B5EF4-FFF2-40B4-BE49-F238E27FC236}">
                <a16:creationId xmlns:a16="http://schemas.microsoft.com/office/drawing/2014/main" id="{45CFFCFE-99F4-0F5E-E1EC-26112C78D560}"/>
              </a:ext>
            </a:extLst>
          </p:cNvPr>
          <p:cNvSpPr>
            <a:spLocks noGrp="1"/>
          </p:cNvSpPr>
          <p:nvPr>
            <p:ph idx="1"/>
          </p:nvPr>
        </p:nvSpPr>
        <p:spPr/>
        <p:txBody>
          <a:bodyPr/>
          <a:lstStyle/>
          <a:p>
            <a:r>
              <a:rPr lang="en-US" dirty="0"/>
              <a:t>To become the leading provider of printing services in the region.</a:t>
            </a:r>
          </a:p>
          <a:p>
            <a:r>
              <a:rPr lang="en-US" dirty="0"/>
              <a:t>To continuously innovate and offer the best pre-order printing experience, tailored to our customers' unique needs.</a:t>
            </a:r>
            <a:endParaRPr lang="en-ID" dirty="0"/>
          </a:p>
        </p:txBody>
      </p:sp>
    </p:spTree>
    <p:extLst>
      <p:ext uri="{BB962C8B-B14F-4D97-AF65-F5344CB8AC3E}">
        <p14:creationId xmlns:p14="http://schemas.microsoft.com/office/powerpoint/2010/main" val="2975806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C549-17AF-1EAB-DC5A-4C4E3CF6FAFD}"/>
              </a:ext>
            </a:extLst>
          </p:cNvPr>
          <p:cNvSpPr>
            <a:spLocks noGrp="1"/>
          </p:cNvSpPr>
          <p:nvPr>
            <p:ph type="title"/>
          </p:nvPr>
        </p:nvSpPr>
        <p:spPr/>
        <p:txBody>
          <a:bodyPr/>
          <a:lstStyle/>
          <a:p>
            <a:pPr algn="ctr"/>
            <a:r>
              <a:rPr lang="en-ID" dirty="0">
                <a:solidFill>
                  <a:schemeClr val="accent2"/>
                </a:solidFill>
                <a:latin typeface="Arial Black" panose="020B0A04020102020204" pitchFamily="34" charset="0"/>
              </a:rPr>
              <a:t>Mission</a:t>
            </a:r>
          </a:p>
        </p:txBody>
      </p:sp>
      <p:sp>
        <p:nvSpPr>
          <p:cNvPr id="3" name="Content Placeholder 2">
            <a:extLst>
              <a:ext uri="{FF2B5EF4-FFF2-40B4-BE49-F238E27FC236}">
                <a16:creationId xmlns:a16="http://schemas.microsoft.com/office/drawing/2014/main" id="{A8493F37-A9CC-651F-B3E2-66336D335A7E}"/>
              </a:ext>
            </a:extLst>
          </p:cNvPr>
          <p:cNvSpPr>
            <a:spLocks noGrp="1"/>
          </p:cNvSpPr>
          <p:nvPr>
            <p:ph idx="1"/>
          </p:nvPr>
        </p:nvSpPr>
        <p:spPr/>
        <p:txBody>
          <a:bodyPr/>
          <a:lstStyle/>
          <a:p>
            <a:r>
              <a:rPr lang="en-US" dirty="0"/>
              <a:t>To deliver exceptional printing services that exceed customer expectations.</a:t>
            </a:r>
          </a:p>
          <a:p>
            <a:r>
              <a:rPr lang="en-US" dirty="0"/>
              <a:t>To provide seamless pre-order processes that ensure timely and accurate delivery of customized products.</a:t>
            </a:r>
          </a:p>
          <a:p>
            <a:r>
              <a:rPr lang="en-US" dirty="0"/>
              <a:t>To foster long-term relationships with our clients by consistently delivering quality and reliability.</a:t>
            </a:r>
            <a:endParaRPr lang="en-ID" dirty="0"/>
          </a:p>
        </p:txBody>
      </p:sp>
    </p:spTree>
    <p:extLst>
      <p:ext uri="{BB962C8B-B14F-4D97-AF65-F5344CB8AC3E}">
        <p14:creationId xmlns:p14="http://schemas.microsoft.com/office/powerpoint/2010/main" val="2466626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26517-BEF8-A32D-71C0-FEA087A81A2C}"/>
              </a:ext>
            </a:extLst>
          </p:cNvPr>
          <p:cNvSpPr>
            <a:spLocks noGrp="1"/>
          </p:cNvSpPr>
          <p:nvPr>
            <p:ph type="title"/>
          </p:nvPr>
        </p:nvSpPr>
        <p:spPr/>
        <p:txBody>
          <a:bodyPr/>
          <a:lstStyle/>
          <a:p>
            <a:pPr algn="ctr"/>
            <a:r>
              <a:rPr lang="en-ID" dirty="0">
                <a:solidFill>
                  <a:schemeClr val="accent6"/>
                </a:solidFill>
                <a:latin typeface="Arial Black" panose="020B0A04020102020204" pitchFamily="34" charset="0"/>
              </a:rPr>
              <a:t>Core Values</a:t>
            </a:r>
          </a:p>
        </p:txBody>
      </p:sp>
      <p:sp>
        <p:nvSpPr>
          <p:cNvPr id="3" name="Content Placeholder 2">
            <a:extLst>
              <a:ext uri="{FF2B5EF4-FFF2-40B4-BE49-F238E27FC236}">
                <a16:creationId xmlns:a16="http://schemas.microsoft.com/office/drawing/2014/main" id="{98E82CEE-26E4-70D5-9C02-76C5B92A2E28}"/>
              </a:ext>
            </a:extLst>
          </p:cNvPr>
          <p:cNvSpPr>
            <a:spLocks noGrp="1"/>
          </p:cNvSpPr>
          <p:nvPr>
            <p:ph idx="1"/>
          </p:nvPr>
        </p:nvSpPr>
        <p:spPr/>
        <p:txBody>
          <a:bodyPr/>
          <a:lstStyle/>
          <a:p>
            <a:r>
              <a:rPr lang="en-US" b="1" dirty="0">
                <a:solidFill>
                  <a:srgbClr val="FF0000"/>
                </a:solidFill>
              </a:rPr>
              <a:t>Quality:</a:t>
            </a:r>
            <a:r>
              <a:rPr lang="en-US" dirty="0"/>
              <a:t> We prioritize excellence in every print, ensuring that our products meet the highest standards.</a:t>
            </a:r>
          </a:p>
          <a:p>
            <a:r>
              <a:rPr lang="en-US" b="1" dirty="0">
                <a:solidFill>
                  <a:srgbClr val="FF0000"/>
                </a:solidFill>
              </a:rPr>
              <a:t>Customer Focus:</a:t>
            </a:r>
            <a:r>
              <a:rPr lang="en-US" dirty="0">
                <a:solidFill>
                  <a:srgbClr val="FF0000"/>
                </a:solidFill>
              </a:rPr>
              <a:t> </a:t>
            </a:r>
            <a:r>
              <a:rPr lang="en-US" dirty="0"/>
              <a:t>We are committed to understanding and meeting the specific needs of our customers.</a:t>
            </a:r>
          </a:p>
          <a:p>
            <a:r>
              <a:rPr lang="en-US" b="1" dirty="0">
                <a:solidFill>
                  <a:srgbClr val="FF0000"/>
                </a:solidFill>
              </a:rPr>
              <a:t>Innovation:</a:t>
            </a:r>
            <a:r>
              <a:rPr lang="en-US" dirty="0"/>
              <a:t> We continuously seek new ways to enhance our printing processes and services.</a:t>
            </a:r>
          </a:p>
          <a:p>
            <a:r>
              <a:rPr lang="en-US" b="1" dirty="0">
                <a:solidFill>
                  <a:srgbClr val="FF0000"/>
                </a:solidFill>
              </a:rPr>
              <a:t>Reliability:</a:t>
            </a:r>
            <a:r>
              <a:rPr lang="en-US" dirty="0"/>
              <a:t> We promise timely and dependable service with every order.</a:t>
            </a:r>
            <a:endParaRPr lang="en-ID" dirty="0"/>
          </a:p>
        </p:txBody>
      </p:sp>
    </p:spTree>
    <p:extLst>
      <p:ext uri="{BB962C8B-B14F-4D97-AF65-F5344CB8AC3E}">
        <p14:creationId xmlns:p14="http://schemas.microsoft.com/office/powerpoint/2010/main" val="293936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82908-100D-56C6-9DC8-C4F6CF979F80}"/>
              </a:ext>
            </a:extLst>
          </p:cNvPr>
          <p:cNvSpPr>
            <a:spLocks noGrp="1"/>
          </p:cNvSpPr>
          <p:nvPr>
            <p:ph type="title"/>
          </p:nvPr>
        </p:nvSpPr>
        <p:spPr/>
        <p:txBody>
          <a:bodyPr/>
          <a:lstStyle/>
          <a:p>
            <a:pPr algn="ctr"/>
            <a:r>
              <a:rPr lang="en-ID" dirty="0">
                <a:solidFill>
                  <a:srgbClr val="002060"/>
                </a:solidFill>
                <a:latin typeface="Arial Black" panose="020B0A04020102020204" pitchFamily="34" charset="0"/>
              </a:rPr>
              <a:t>Why LM Prints?</a:t>
            </a:r>
          </a:p>
        </p:txBody>
      </p:sp>
      <p:sp>
        <p:nvSpPr>
          <p:cNvPr id="3" name="Content Placeholder 2">
            <a:extLst>
              <a:ext uri="{FF2B5EF4-FFF2-40B4-BE49-F238E27FC236}">
                <a16:creationId xmlns:a16="http://schemas.microsoft.com/office/drawing/2014/main" id="{C18EAE1A-0FE5-2DF3-75DD-D81D08B9F53A}"/>
              </a:ext>
            </a:extLst>
          </p:cNvPr>
          <p:cNvSpPr>
            <a:spLocks noGrp="1"/>
          </p:cNvSpPr>
          <p:nvPr>
            <p:ph idx="1"/>
          </p:nvPr>
        </p:nvSpPr>
        <p:spPr/>
        <p:txBody>
          <a:bodyPr/>
          <a:lstStyle/>
          <a:p>
            <a:r>
              <a:rPr lang="en-US" b="1" dirty="0">
                <a:solidFill>
                  <a:srgbClr val="FF0000"/>
                </a:solidFill>
              </a:rPr>
              <a:t>Top-Notch Printing:</a:t>
            </a:r>
            <a:r>
              <a:rPr lang="en-US" dirty="0">
                <a:solidFill>
                  <a:srgbClr val="FF0000"/>
                </a:solidFill>
              </a:rPr>
              <a:t> </a:t>
            </a:r>
            <a:r>
              <a:rPr lang="en-US" dirty="0"/>
              <a:t>We utilize the latest technology to deliver crisp, vibrant, and durable prints.</a:t>
            </a:r>
          </a:p>
          <a:p>
            <a:r>
              <a:rPr lang="en-US" b="1" dirty="0">
                <a:solidFill>
                  <a:srgbClr val="FF0000"/>
                </a:solidFill>
              </a:rPr>
              <a:t>Personalized Service:</a:t>
            </a:r>
            <a:r>
              <a:rPr lang="en-US" dirty="0">
                <a:solidFill>
                  <a:srgbClr val="FF0000"/>
                </a:solidFill>
              </a:rPr>
              <a:t> </a:t>
            </a:r>
            <a:r>
              <a:rPr lang="en-US" dirty="0"/>
              <a:t>Every project is tailored to meet the unique needs of our clients.</a:t>
            </a:r>
          </a:p>
          <a:p>
            <a:r>
              <a:rPr lang="en-US" b="1" dirty="0">
                <a:solidFill>
                  <a:srgbClr val="FF0000"/>
                </a:solidFill>
              </a:rPr>
              <a:t>Seamless Pre-Order Experience:</a:t>
            </a:r>
            <a:r>
              <a:rPr lang="en-US" dirty="0">
                <a:solidFill>
                  <a:srgbClr val="FF0000"/>
                </a:solidFill>
              </a:rPr>
              <a:t> </a:t>
            </a:r>
            <a:r>
              <a:rPr lang="en-US" dirty="0"/>
              <a:t>We offer a smooth and straightforward pre-order process, ensuring that you receive exactly what you need, when you need it.</a:t>
            </a:r>
            <a:endParaRPr lang="en-ID" dirty="0"/>
          </a:p>
        </p:txBody>
      </p:sp>
    </p:spTree>
    <p:extLst>
      <p:ext uri="{BB962C8B-B14F-4D97-AF65-F5344CB8AC3E}">
        <p14:creationId xmlns:p14="http://schemas.microsoft.com/office/powerpoint/2010/main" val="3591555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661D8-E5BF-A23C-D12E-20D8327F00F0}"/>
              </a:ext>
            </a:extLst>
          </p:cNvPr>
          <p:cNvSpPr>
            <a:spLocks noGrp="1"/>
          </p:cNvSpPr>
          <p:nvPr>
            <p:ph type="title"/>
          </p:nvPr>
        </p:nvSpPr>
        <p:spPr/>
        <p:txBody>
          <a:bodyPr/>
          <a:lstStyle/>
          <a:p>
            <a:pPr algn="ctr"/>
            <a:r>
              <a:rPr lang="en-ID" dirty="0">
                <a:solidFill>
                  <a:schemeClr val="accent6">
                    <a:lumMod val="60000"/>
                    <a:lumOff val="40000"/>
                  </a:schemeClr>
                </a:solidFill>
                <a:latin typeface="Arial Black" panose="020B0A04020102020204" pitchFamily="34" charset="0"/>
              </a:rPr>
              <a:t>Services</a:t>
            </a:r>
          </a:p>
        </p:txBody>
      </p:sp>
      <p:sp>
        <p:nvSpPr>
          <p:cNvPr id="3" name="Content Placeholder 2">
            <a:extLst>
              <a:ext uri="{FF2B5EF4-FFF2-40B4-BE49-F238E27FC236}">
                <a16:creationId xmlns:a16="http://schemas.microsoft.com/office/drawing/2014/main" id="{4982CB61-732C-0643-429E-E2167191B036}"/>
              </a:ext>
            </a:extLst>
          </p:cNvPr>
          <p:cNvSpPr>
            <a:spLocks noGrp="1"/>
          </p:cNvSpPr>
          <p:nvPr>
            <p:ph idx="1"/>
          </p:nvPr>
        </p:nvSpPr>
        <p:spPr/>
        <p:txBody>
          <a:bodyPr/>
          <a:lstStyle/>
          <a:p>
            <a:r>
              <a:rPr lang="en-US" b="1" dirty="0">
                <a:solidFill>
                  <a:srgbClr val="FF0000"/>
                </a:solidFill>
              </a:rPr>
              <a:t>Custom Printing:</a:t>
            </a:r>
            <a:r>
              <a:rPr lang="en-US" dirty="0">
                <a:solidFill>
                  <a:srgbClr val="FF0000"/>
                </a:solidFill>
              </a:rPr>
              <a:t> </a:t>
            </a:r>
            <a:r>
              <a:rPr lang="en-US" dirty="0"/>
              <a:t>From business cards to banners, we provide a wide range of customized printing solutions.</a:t>
            </a:r>
          </a:p>
          <a:p>
            <a:r>
              <a:rPr lang="en-US" b="1" dirty="0">
                <a:solidFill>
                  <a:srgbClr val="FF0000"/>
                </a:solidFill>
              </a:rPr>
              <a:t>Pre-Order Printing:</a:t>
            </a:r>
            <a:r>
              <a:rPr lang="en-US" dirty="0">
                <a:solidFill>
                  <a:srgbClr val="FF0000"/>
                </a:solidFill>
              </a:rPr>
              <a:t> </a:t>
            </a:r>
            <a:r>
              <a:rPr lang="en-US" dirty="0"/>
              <a:t>Plan ahead with our reliable pre-order system, guaranteeing availability and timely delivery.</a:t>
            </a:r>
          </a:p>
          <a:p>
            <a:r>
              <a:rPr lang="en-US" b="1" dirty="0">
                <a:solidFill>
                  <a:srgbClr val="FF0000"/>
                </a:solidFill>
              </a:rPr>
              <a:t>Design Assistance:</a:t>
            </a:r>
            <a:r>
              <a:rPr lang="en-US" dirty="0">
                <a:solidFill>
                  <a:srgbClr val="FF0000"/>
                </a:solidFill>
              </a:rPr>
              <a:t> </a:t>
            </a:r>
            <a:r>
              <a:rPr lang="en-US" dirty="0"/>
              <a:t>Need help with your design? Our team is here to support you every step of the way.</a:t>
            </a:r>
            <a:endParaRPr lang="en-ID" dirty="0"/>
          </a:p>
        </p:txBody>
      </p:sp>
    </p:spTree>
    <p:extLst>
      <p:ext uri="{BB962C8B-B14F-4D97-AF65-F5344CB8AC3E}">
        <p14:creationId xmlns:p14="http://schemas.microsoft.com/office/powerpoint/2010/main" val="1638520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FD5A1-71C6-F2B2-6B4A-568B75457B62}"/>
              </a:ext>
            </a:extLst>
          </p:cNvPr>
          <p:cNvSpPr>
            <a:spLocks noGrp="1"/>
          </p:cNvSpPr>
          <p:nvPr>
            <p:ph type="title"/>
          </p:nvPr>
        </p:nvSpPr>
        <p:spPr/>
        <p:txBody>
          <a:bodyPr/>
          <a:lstStyle/>
          <a:p>
            <a:pPr algn="ctr"/>
            <a:r>
              <a:rPr lang="en-US" dirty="0">
                <a:solidFill>
                  <a:schemeClr val="accent6">
                    <a:lumMod val="60000"/>
                    <a:lumOff val="40000"/>
                  </a:schemeClr>
                </a:solidFill>
                <a:latin typeface="Arial Black" panose="020B0A04020102020204" pitchFamily="34" charset="0"/>
              </a:rPr>
              <a:t>Join Us on Our Journey!</a:t>
            </a:r>
            <a:endParaRPr lang="en-ID" dirty="0">
              <a:solidFill>
                <a:schemeClr val="accent6">
                  <a:lumMod val="60000"/>
                  <a:lumOff val="40000"/>
                </a:schemeClr>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98E4CE04-F31D-21DB-F7B3-8BCE9FA2E659}"/>
              </a:ext>
            </a:extLst>
          </p:cNvPr>
          <p:cNvSpPr>
            <a:spLocks noGrp="1"/>
          </p:cNvSpPr>
          <p:nvPr>
            <p:ph idx="1"/>
          </p:nvPr>
        </p:nvSpPr>
        <p:spPr/>
        <p:txBody>
          <a:bodyPr/>
          <a:lstStyle/>
          <a:p>
            <a:r>
              <a:rPr lang="en-US" dirty="0"/>
              <a:t>Experience the difference with </a:t>
            </a:r>
            <a:r>
              <a:rPr lang="en-US" dirty="0">
                <a:solidFill>
                  <a:srgbClr val="FF0000"/>
                </a:solidFill>
              </a:rPr>
              <a:t>LM Prints.</a:t>
            </a:r>
          </a:p>
          <a:p>
            <a:r>
              <a:rPr lang="en-US" dirty="0"/>
              <a:t>Let us help you bring your ideas to life with our high-quality printing services.</a:t>
            </a:r>
          </a:p>
          <a:p>
            <a:r>
              <a:rPr lang="en-US" dirty="0"/>
              <a:t>Contact us today to start your next project!</a:t>
            </a:r>
            <a:endParaRPr lang="en-ID" dirty="0"/>
          </a:p>
        </p:txBody>
      </p:sp>
    </p:spTree>
    <p:extLst>
      <p:ext uri="{BB962C8B-B14F-4D97-AF65-F5344CB8AC3E}">
        <p14:creationId xmlns:p14="http://schemas.microsoft.com/office/powerpoint/2010/main" val="506078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599</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PMingLiU-ExtB</vt:lpstr>
      <vt:lpstr>Arial</vt:lpstr>
      <vt:lpstr>Arial Black</vt:lpstr>
      <vt:lpstr>Calibri</vt:lpstr>
      <vt:lpstr>Calibri Light</vt:lpstr>
      <vt:lpstr>Impact</vt:lpstr>
      <vt:lpstr>Segoe Script</vt:lpstr>
      <vt:lpstr>Office Theme</vt:lpstr>
      <vt:lpstr>Prints</vt:lpstr>
      <vt:lpstr>LM Prints:High-quality prints through your artwork. </vt:lpstr>
      <vt:lpstr>Vision</vt:lpstr>
      <vt:lpstr>Mission</vt:lpstr>
      <vt:lpstr>Core Values</vt:lpstr>
      <vt:lpstr>Why LM Prints?</vt:lpstr>
      <vt:lpstr>Services</vt:lpstr>
      <vt:lpstr>Join Us on Our Journey!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benjie fernandez</dc:creator>
  <cp:lastModifiedBy>benjie fernandez</cp:lastModifiedBy>
  <cp:revision>1</cp:revision>
  <dcterms:created xsi:type="dcterms:W3CDTF">2024-09-03T13:45:12Z</dcterms:created>
  <dcterms:modified xsi:type="dcterms:W3CDTF">2024-09-03T13:45:50Z</dcterms:modified>
</cp:coreProperties>
</file>