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  <p:sldMasterId id="2147483896" r:id="rId2"/>
  </p:sldMasterIdLst>
  <p:notesMasterIdLst>
    <p:notesMasterId r:id="rId27"/>
  </p:notesMasterIdLst>
  <p:sldIdLst>
    <p:sldId id="270" r:id="rId3"/>
    <p:sldId id="271" r:id="rId4"/>
    <p:sldId id="312" r:id="rId5"/>
    <p:sldId id="313" r:id="rId6"/>
    <p:sldId id="314" r:id="rId7"/>
    <p:sldId id="319" r:id="rId8"/>
    <p:sldId id="322" r:id="rId9"/>
    <p:sldId id="257" r:id="rId10"/>
    <p:sldId id="261" r:id="rId11"/>
    <p:sldId id="256" r:id="rId12"/>
    <p:sldId id="263" r:id="rId13"/>
    <p:sldId id="258" r:id="rId14"/>
    <p:sldId id="259" r:id="rId15"/>
    <p:sldId id="260" r:id="rId16"/>
    <p:sldId id="262" r:id="rId17"/>
    <p:sldId id="321" r:id="rId18"/>
    <p:sldId id="264" r:id="rId19"/>
    <p:sldId id="265" r:id="rId20"/>
    <p:sldId id="266" r:id="rId21"/>
    <p:sldId id="267" r:id="rId22"/>
    <p:sldId id="268" r:id="rId23"/>
    <p:sldId id="269" r:id="rId24"/>
    <p:sldId id="316" r:id="rId25"/>
    <p:sldId id="31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717C8-D287-411F-BA7B-1EBCF2058E83}" v="1" dt="2020-12-08T08:17:09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JO MEKKUNNEL" userId="4cd346cf260dac53" providerId="LiveId" clId="{58F717C8-D287-411F-BA7B-1EBCF2058E83}"/>
    <pc:docChg chg="undo custSel mod addSld delSld modSld sldOrd">
      <pc:chgData name="LIJO MEKKUNNEL" userId="4cd346cf260dac53" providerId="LiveId" clId="{58F717C8-D287-411F-BA7B-1EBCF2058E83}" dt="2020-12-08T08:17:24.164" v="17" actId="14100"/>
      <pc:docMkLst>
        <pc:docMk/>
      </pc:docMkLst>
      <pc:sldChg chg="add del ord">
        <pc:chgData name="LIJO MEKKUNNEL" userId="4cd346cf260dac53" providerId="LiveId" clId="{58F717C8-D287-411F-BA7B-1EBCF2058E83}" dt="2020-12-08T08:13:12.745" v="3"/>
        <pc:sldMkLst>
          <pc:docMk/>
          <pc:sldMk cId="4202704235" sldId="256"/>
        </pc:sldMkLst>
      </pc:sldChg>
      <pc:sldChg chg="addSp delSp modSp mod setClrOvrMap">
        <pc:chgData name="LIJO MEKKUNNEL" userId="4cd346cf260dac53" providerId="LiveId" clId="{58F717C8-D287-411F-BA7B-1EBCF2058E83}" dt="2020-12-08T08:13:30.916" v="4" actId="26606"/>
        <pc:sldMkLst>
          <pc:docMk/>
          <pc:sldMk cId="2261921904" sldId="259"/>
        </pc:sldMkLst>
        <pc:spChg chg="mod">
          <ac:chgData name="LIJO MEKKUNNEL" userId="4cd346cf260dac53" providerId="LiveId" clId="{58F717C8-D287-411F-BA7B-1EBCF2058E83}" dt="2020-12-08T08:13:30.916" v="4" actId="26606"/>
          <ac:spMkLst>
            <pc:docMk/>
            <pc:sldMk cId="2261921904" sldId="259"/>
            <ac:spMk id="2" creationId="{48A0F6EB-8868-4896-8FB0-B81944E7ACC5}"/>
          </ac:spMkLst>
        </pc:spChg>
        <pc:spChg chg="mod">
          <ac:chgData name="LIJO MEKKUNNEL" userId="4cd346cf260dac53" providerId="LiveId" clId="{58F717C8-D287-411F-BA7B-1EBCF2058E83}" dt="2020-12-08T08:13:30.916" v="4" actId="26606"/>
          <ac:spMkLst>
            <pc:docMk/>
            <pc:sldMk cId="2261921904" sldId="259"/>
            <ac:spMk id="4" creationId="{5F53EB71-9CB5-45E3-85E7-C97CFA0C2859}"/>
          </ac:spMkLst>
        </pc:spChg>
        <pc:spChg chg="del">
          <ac:chgData name="LIJO MEKKUNNEL" userId="4cd346cf260dac53" providerId="LiveId" clId="{58F717C8-D287-411F-BA7B-1EBCF2058E83}" dt="2020-12-08T08:13:30.916" v="4" actId="26606"/>
          <ac:spMkLst>
            <pc:docMk/>
            <pc:sldMk cId="2261921904" sldId="259"/>
            <ac:spMk id="21" creationId="{59647F54-801D-44AB-8284-EDDFF7763139}"/>
          </ac:spMkLst>
        </pc:spChg>
        <pc:spChg chg="del">
          <ac:chgData name="LIJO MEKKUNNEL" userId="4cd346cf260dac53" providerId="LiveId" clId="{58F717C8-D287-411F-BA7B-1EBCF2058E83}" dt="2020-12-08T08:13:30.916" v="4" actId="26606"/>
          <ac:spMkLst>
            <pc:docMk/>
            <pc:sldMk cId="2261921904" sldId="259"/>
            <ac:spMk id="23" creationId="{510C9632-BB6F-48EE-AB65-501878BA5DB6}"/>
          </ac:spMkLst>
        </pc:spChg>
        <pc:spChg chg="del">
          <ac:chgData name="LIJO MEKKUNNEL" userId="4cd346cf260dac53" providerId="LiveId" clId="{58F717C8-D287-411F-BA7B-1EBCF2058E83}" dt="2020-12-08T08:13:30.916" v="4" actId="26606"/>
          <ac:spMkLst>
            <pc:docMk/>
            <pc:sldMk cId="2261921904" sldId="259"/>
            <ac:spMk id="25" creationId="{4EC8AAB6-953B-4D29-9967-3C44D06BB4E8}"/>
          </ac:spMkLst>
        </pc:spChg>
        <pc:spChg chg="del">
          <ac:chgData name="LIJO MEKKUNNEL" userId="4cd346cf260dac53" providerId="LiveId" clId="{58F717C8-D287-411F-BA7B-1EBCF2058E83}" dt="2020-12-08T08:13:30.916" v="4" actId="26606"/>
          <ac:spMkLst>
            <pc:docMk/>
            <pc:sldMk cId="2261921904" sldId="259"/>
            <ac:spMk id="27" creationId="{C89ED458-2326-40DC-9C7B-1A717B6551AD}"/>
          </ac:spMkLst>
        </pc:spChg>
        <pc:spChg chg="del">
          <ac:chgData name="LIJO MEKKUNNEL" userId="4cd346cf260dac53" providerId="LiveId" clId="{58F717C8-D287-411F-BA7B-1EBCF2058E83}" dt="2020-12-08T08:13:30.916" v="4" actId="26606"/>
          <ac:spMkLst>
            <pc:docMk/>
            <pc:sldMk cId="2261921904" sldId="259"/>
            <ac:spMk id="29" creationId="{6F9D1DE6-E368-4F07-85F9-D5B767477DDF}"/>
          </ac:spMkLst>
        </pc:spChg>
        <pc:spChg chg="del">
          <ac:chgData name="LIJO MEKKUNNEL" userId="4cd346cf260dac53" providerId="LiveId" clId="{58F717C8-D287-411F-BA7B-1EBCF2058E83}" dt="2020-12-08T08:13:30.916" v="4" actId="26606"/>
          <ac:spMkLst>
            <pc:docMk/>
            <pc:sldMk cId="2261921904" sldId="259"/>
            <ac:spMk id="31" creationId="{F63B1F66-4ACE-4A01-8ADF-F175A9C358B2}"/>
          </ac:spMkLst>
        </pc:spChg>
        <pc:spChg chg="del">
          <ac:chgData name="LIJO MEKKUNNEL" userId="4cd346cf260dac53" providerId="LiveId" clId="{58F717C8-D287-411F-BA7B-1EBCF2058E83}" dt="2020-12-08T08:13:30.916" v="4" actId="26606"/>
          <ac:spMkLst>
            <pc:docMk/>
            <pc:sldMk cId="2261921904" sldId="259"/>
            <ac:spMk id="33" creationId="{CF8448ED-9332-4A9B-8CAB-B1985E596E20}"/>
          </ac:spMkLst>
        </pc:spChg>
        <pc:spChg chg="del">
          <ac:chgData name="LIJO MEKKUNNEL" userId="4cd346cf260dac53" providerId="LiveId" clId="{58F717C8-D287-411F-BA7B-1EBCF2058E83}" dt="2020-12-08T08:13:30.916" v="4" actId="26606"/>
          <ac:spMkLst>
            <pc:docMk/>
            <pc:sldMk cId="2261921904" sldId="259"/>
            <ac:spMk id="35" creationId="{ED3A2261-1C75-40FF-8CD6-18C5900C1C8D}"/>
          </ac:spMkLst>
        </pc:spChg>
        <pc:spChg chg="add">
          <ac:chgData name="LIJO MEKKUNNEL" userId="4cd346cf260dac53" providerId="LiveId" clId="{58F717C8-D287-411F-BA7B-1EBCF2058E83}" dt="2020-12-08T08:13:30.916" v="4" actId="26606"/>
          <ac:spMkLst>
            <pc:docMk/>
            <pc:sldMk cId="2261921904" sldId="259"/>
            <ac:spMk id="51" creationId="{59647F54-801D-44AB-8284-EDDFF7763139}"/>
          </ac:spMkLst>
        </pc:spChg>
        <pc:grpChg chg="del">
          <ac:chgData name="LIJO MEKKUNNEL" userId="4cd346cf260dac53" providerId="LiveId" clId="{58F717C8-D287-411F-BA7B-1EBCF2058E83}" dt="2020-12-08T08:13:30.916" v="4" actId="26606"/>
          <ac:grpSpMkLst>
            <pc:docMk/>
            <pc:sldMk cId="2261921904" sldId="259"/>
            <ac:grpSpMk id="10" creationId="{FAEF28A3-012D-4640-B8B8-1EF6EAF7233B}"/>
          </ac:grpSpMkLst>
        </pc:grpChg>
        <pc:grpChg chg="add">
          <ac:chgData name="LIJO MEKKUNNEL" userId="4cd346cf260dac53" providerId="LiveId" clId="{58F717C8-D287-411F-BA7B-1EBCF2058E83}" dt="2020-12-08T08:13:30.916" v="4" actId="26606"/>
          <ac:grpSpMkLst>
            <pc:docMk/>
            <pc:sldMk cId="2261921904" sldId="259"/>
            <ac:grpSpMk id="40" creationId="{FAEF28A3-012D-4640-B8B8-1EF6EAF7233B}"/>
          </ac:grpSpMkLst>
        </pc:grpChg>
        <pc:picChg chg="mod ord">
          <ac:chgData name="LIJO MEKKUNNEL" userId="4cd346cf260dac53" providerId="LiveId" clId="{58F717C8-D287-411F-BA7B-1EBCF2058E83}" dt="2020-12-08T08:13:30.916" v="4" actId="26606"/>
          <ac:picMkLst>
            <pc:docMk/>
            <pc:sldMk cId="2261921904" sldId="259"/>
            <ac:picMk id="5" creationId="{056CBCC0-6E27-43AD-A45E-DD43EE06C6F4}"/>
          </ac:picMkLst>
        </pc:picChg>
      </pc:sldChg>
      <pc:sldChg chg="addSp delSp modSp mod">
        <pc:chgData name="LIJO MEKKUNNEL" userId="4cd346cf260dac53" providerId="LiveId" clId="{58F717C8-D287-411F-BA7B-1EBCF2058E83}" dt="2020-12-08T08:17:24.164" v="17" actId="14100"/>
        <pc:sldMkLst>
          <pc:docMk/>
          <pc:sldMk cId="515036845" sldId="261"/>
        </pc:sldMkLst>
        <pc:picChg chg="add mod">
          <ac:chgData name="LIJO MEKKUNNEL" userId="4cd346cf260dac53" providerId="LiveId" clId="{58F717C8-D287-411F-BA7B-1EBCF2058E83}" dt="2020-12-08T08:17:24.164" v="17" actId="14100"/>
          <ac:picMkLst>
            <pc:docMk/>
            <pc:sldMk cId="515036845" sldId="261"/>
            <ac:picMk id="3" creationId="{14C53D07-2224-48E3-9D5D-B9A396F60EC3}"/>
          </ac:picMkLst>
        </pc:picChg>
        <pc:picChg chg="del mod">
          <ac:chgData name="LIJO MEKKUNNEL" userId="4cd346cf260dac53" providerId="LiveId" clId="{58F717C8-D287-411F-BA7B-1EBCF2058E83}" dt="2020-12-08T08:17:12.594" v="14" actId="478"/>
          <ac:picMkLst>
            <pc:docMk/>
            <pc:sldMk cId="515036845" sldId="261"/>
            <ac:picMk id="8" creationId="{AE727007-1E84-498A-BD3E-C5952EC6A60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F7E80-95E5-44BB-A558-CE752571DD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36609E-3CE7-40D6-8F10-977F90967F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Problem Statement</a:t>
          </a:r>
        </a:p>
      </dgm:t>
    </dgm:pt>
    <dgm:pt modelId="{2560EB23-E749-43AA-953D-397C00B6A964}" type="parTrans" cxnId="{0EB4C376-EF07-41ED-8A4E-579D00CE261D}">
      <dgm:prSet/>
      <dgm:spPr/>
      <dgm:t>
        <a:bodyPr/>
        <a:lstStyle/>
        <a:p>
          <a:endParaRPr lang="en-US"/>
        </a:p>
      </dgm:t>
    </dgm:pt>
    <dgm:pt modelId="{AB8B347A-AC8E-4578-BFA7-6F2607CCD96F}" type="sibTrans" cxnId="{0EB4C376-EF07-41ED-8A4E-579D00CE261D}">
      <dgm:prSet/>
      <dgm:spPr/>
      <dgm:t>
        <a:bodyPr/>
        <a:lstStyle/>
        <a:p>
          <a:endParaRPr lang="en-US"/>
        </a:p>
      </dgm:t>
    </dgm:pt>
    <dgm:pt modelId="{80E99462-0F4E-4A3C-8C50-B86DA3CE06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Project Objectives</a:t>
          </a:r>
        </a:p>
      </dgm:t>
    </dgm:pt>
    <dgm:pt modelId="{83F8F904-0E49-42D8-B512-3BE328B2F7FC}" type="parTrans" cxnId="{222A88E9-BDD1-418C-A0FB-BF00100512A8}">
      <dgm:prSet/>
      <dgm:spPr/>
      <dgm:t>
        <a:bodyPr/>
        <a:lstStyle/>
        <a:p>
          <a:endParaRPr lang="en-US"/>
        </a:p>
      </dgm:t>
    </dgm:pt>
    <dgm:pt modelId="{D240AC10-9607-400E-A067-11F73BE7EFD1}" type="sibTrans" cxnId="{222A88E9-BDD1-418C-A0FB-BF00100512A8}">
      <dgm:prSet/>
      <dgm:spPr/>
      <dgm:t>
        <a:bodyPr/>
        <a:lstStyle/>
        <a:p>
          <a:endParaRPr lang="en-US"/>
        </a:p>
      </dgm:t>
    </dgm:pt>
    <dgm:pt modelId="{F207A58F-4EA7-4E30-84E8-6BF8D39CF8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Dataset Information</a:t>
          </a:r>
        </a:p>
      </dgm:t>
    </dgm:pt>
    <dgm:pt modelId="{34517DCE-46C4-4D17-8AAA-B51C345D2059}" type="parTrans" cxnId="{158CB178-04D4-4828-90F9-CB49D805FDEF}">
      <dgm:prSet/>
      <dgm:spPr/>
      <dgm:t>
        <a:bodyPr/>
        <a:lstStyle/>
        <a:p>
          <a:endParaRPr lang="en-US"/>
        </a:p>
      </dgm:t>
    </dgm:pt>
    <dgm:pt modelId="{9E8BD348-5610-4D89-96E4-59BBBF60F2ED}" type="sibTrans" cxnId="{158CB178-04D4-4828-90F9-CB49D805FDEF}">
      <dgm:prSet/>
      <dgm:spPr/>
      <dgm:t>
        <a:bodyPr/>
        <a:lstStyle/>
        <a:p>
          <a:endParaRPr lang="en-US"/>
        </a:p>
      </dgm:t>
    </dgm:pt>
    <dgm:pt modelId="{4C2BAB03-5F1E-41E3-BF6F-E6D2B3A2EF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4. Dataset</a:t>
          </a:r>
        </a:p>
      </dgm:t>
    </dgm:pt>
    <dgm:pt modelId="{750C0AC6-279F-4330-B241-399CE92CD99D}" type="parTrans" cxnId="{8193DABB-E325-4637-A91D-13A738F1723D}">
      <dgm:prSet/>
      <dgm:spPr/>
      <dgm:t>
        <a:bodyPr/>
        <a:lstStyle/>
        <a:p>
          <a:endParaRPr lang="en-US"/>
        </a:p>
      </dgm:t>
    </dgm:pt>
    <dgm:pt modelId="{3FBE384B-093D-4074-8579-271AD9B7C291}" type="sibTrans" cxnId="{8193DABB-E325-4637-A91D-13A738F1723D}">
      <dgm:prSet/>
      <dgm:spPr/>
      <dgm:t>
        <a:bodyPr/>
        <a:lstStyle/>
        <a:p>
          <a:endParaRPr lang="en-US"/>
        </a:p>
      </dgm:t>
    </dgm:pt>
    <dgm:pt modelId="{2DA45764-D66A-4A2B-ADD6-F810D4879A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5. Data exploration and Visualizations</a:t>
          </a:r>
        </a:p>
      </dgm:t>
    </dgm:pt>
    <dgm:pt modelId="{333EEAB0-BAEB-4B2F-8B69-29526D8F6576}" type="parTrans" cxnId="{0210CB5A-F4EF-43C0-97E3-EE7AEE6F806C}">
      <dgm:prSet/>
      <dgm:spPr/>
      <dgm:t>
        <a:bodyPr/>
        <a:lstStyle/>
        <a:p>
          <a:endParaRPr lang="en-US"/>
        </a:p>
      </dgm:t>
    </dgm:pt>
    <dgm:pt modelId="{73EF3ED8-0433-4826-A8E2-6A046B5546C4}" type="sibTrans" cxnId="{0210CB5A-F4EF-43C0-97E3-EE7AEE6F806C}">
      <dgm:prSet/>
      <dgm:spPr/>
      <dgm:t>
        <a:bodyPr/>
        <a:lstStyle/>
        <a:p>
          <a:endParaRPr lang="en-US"/>
        </a:p>
      </dgm:t>
    </dgm:pt>
    <dgm:pt modelId="{64927093-CF3C-4EA8-B04E-F6F0609D2B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7. Comparison of models</a:t>
          </a:r>
        </a:p>
      </dgm:t>
    </dgm:pt>
    <dgm:pt modelId="{737085F2-E2DF-4898-BA7B-CDF7B0B6C8FE}" type="parTrans" cxnId="{E9B88CD2-4F66-4043-B7F0-BEA8D1CCD03E}">
      <dgm:prSet/>
      <dgm:spPr/>
      <dgm:t>
        <a:bodyPr/>
        <a:lstStyle/>
        <a:p>
          <a:endParaRPr lang="en-US"/>
        </a:p>
      </dgm:t>
    </dgm:pt>
    <dgm:pt modelId="{289ED278-3352-4D34-A4B1-6976654A6718}" type="sibTrans" cxnId="{E9B88CD2-4F66-4043-B7F0-BEA8D1CCD03E}">
      <dgm:prSet/>
      <dgm:spPr/>
      <dgm:t>
        <a:bodyPr/>
        <a:lstStyle/>
        <a:p>
          <a:endParaRPr lang="en-US"/>
        </a:p>
      </dgm:t>
    </dgm:pt>
    <dgm:pt modelId="{26358B50-6C9A-48FD-9966-455162EA82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7. Challenges</a:t>
          </a:r>
        </a:p>
      </dgm:t>
    </dgm:pt>
    <dgm:pt modelId="{5FF53F49-70A4-4246-B39A-5DE389507BFB}" type="parTrans" cxnId="{AE8CE6CE-DCF7-4F45-86B6-9A024B60CF3E}">
      <dgm:prSet/>
      <dgm:spPr/>
      <dgm:t>
        <a:bodyPr/>
        <a:lstStyle/>
        <a:p>
          <a:endParaRPr lang="en-US"/>
        </a:p>
      </dgm:t>
    </dgm:pt>
    <dgm:pt modelId="{A337C111-4643-45CC-ADCD-0D5876A77DB7}" type="sibTrans" cxnId="{AE8CE6CE-DCF7-4F45-86B6-9A024B60CF3E}">
      <dgm:prSet/>
      <dgm:spPr/>
      <dgm:t>
        <a:bodyPr/>
        <a:lstStyle/>
        <a:p>
          <a:endParaRPr lang="en-US"/>
        </a:p>
      </dgm:t>
    </dgm:pt>
    <dgm:pt modelId="{353064B1-E1C2-41BF-9285-83DC8B67AFF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Why Heart Diseases</a:t>
          </a:r>
        </a:p>
      </dgm:t>
    </dgm:pt>
    <dgm:pt modelId="{213106BA-CDC0-4BA7-B28F-7919883A8602}" type="parTrans" cxnId="{82D5A17D-919F-43E1-ADF1-975089261DC5}">
      <dgm:prSet/>
      <dgm:spPr/>
      <dgm:t>
        <a:bodyPr/>
        <a:lstStyle/>
        <a:p>
          <a:endParaRPr lang="en-CA"/>
        </a:p>
      </dgm:t>
    </dgm:pt>
    <dgm:pt modelId="{CA3A0D1E-B695-464E-A857-C792B1E96C9A}" type="sibTrans" cxnId="{82D5A17D-919F-43E1-ADF1-975089261DC5}">
      <dgm:prSet/>
      <dgm:spPr/>
      <dgm:t>
        <a:bodyPr/>
        <a:lstStyle/>
        <a:p>
          <a:endParaRPr lang="en-CA"/>
        </a:p>
      </dgm:t>
    </dgm:pt>
    <dgm:pt modelId="{5A5794EA-2BB1-45A4-A936-9B253B2CB8C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8.References</a:t>
          </a:r>
        </a:p>
      </dgm:t>
    </dgm:pt>
    <dgm:pt modelId="{CD2A12BE-AD20-4650-AE2D-0B10B38FB817}" type="parTrans" cxnId="{41EFC471-D17F-462F-8F48-84309E9E85F5}">
      <dgm:prSet/>
      <dgm:spPr/>
      <dgm:t>
        <a:bodyPr/>
        <a:lstStyle/>
        <a:p>
          <a:endParaRPr lang="en-CA"/>
        </a:p>
      </dgm:t>
    </dgm:pt>
    <dgm:pt modelId="{7F5F50B8-273D-4EBB-9F2D-D9669449B164}" type="sibTrans" cxnId="{41EFC471-D17F-462F-8F48-84309E9E85F5}">
      <dgm:prSet/>
      <dgm:spPr/>
      <dgm:t>
        <a:bodyPr/>
        <a:lstStyle/>
        <a:p>
          <a:endParaRPr lang="en-CA"/>
        </a:p>
      </dgm:t>
    </dgm:pt>
    <dgm:pt modelId="{81273F73-08BB-4AB9-963E-1193B82741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6. Why Machine Learning ?</a:t>
          </a:r>
        </a:p>
      </dgm:t>
    </dgm:pt>
    <dgm:pt modelId="{D4C0BD64-0096-49B3-B619-FFE014EB4A8A}" type="parTrans" cxnId="{1D616845-03C8-495C-82CA-8849A0883034}">
      <dgm:prSet/>
      <dgm:spPr/>
      <dgm:t>
        <a:bodyPr/>
        <a:lstStyle/>
        <a:p>
          <a:endParaRPr lang="en-US"/>
        </a:p>
      </dgm:t>
    </dgm:pt>
    <dgm:pt modelId="{0F37E054-5957-4575-B435-09F97B3FE6C0}" type="sibTrans" cxnId="{1D616845-03C8-495C-82CA-8849A0883034}">
      <dgm:prSet/>
      <dgm:spPr/>
      <dgm:t>
        <a:bodyPr/>
        <a:lstStyle/>
        <a:p>
          <a:endParaRPr lang="en-US"/>
        </a:p>
      </dgm:t>
    </dgm:pt>
    <dgm:pt modelId="{0B5C32B9-3758-473A-BBAD-E8B2527188B3}" type="pres">
      <dgm:prSet presAssocID="{FFAF7E80-95E5-44BB-A558-CE752571DDE1}" presName="root" presStyleCnt="0">
        <dgm:presLayoutVars>
          <dgm:dir/>
          <dgm:resizeHandles val="exact"/>
        </dgm:presLayoutVars>
      </dgm:prSet>
      <dgm:spPr/>
    </dgm:pt>
    <dgm:pt modelId="{EB7290A6-F12E-4DBE-B313-7B896DA7460A}" type="pres">
      <dgm:prSet presAssocID="{353064B1-E1C2-41BF-9285-83DC8B67AFFA}" presName="compNode" presStyleCnt="0"/>
      <dgm:spPr/>
    </dgm:pt>
    <dgm:pt modelId="{91E296CB-7128-478D-B837-205AF50F44D0}" type="pres">
      <dgm:prSet presAssocID="{353064B1-E1C2-41BF-9285-83DC8B67AFFA}" presName="bgRect" presStyleLbl="bgShp" presStyleIdx="0" presStyleCnt="10"/>
      <dgm:spPr/>
    </dgm:pt>
    <dgm:pt modelId="{41F041A4-A9B3-4C2D-B029-565978978947}" type="pres">
      <dgm:prSet presAssocID="{353064B1-E1C2-41BF-9285-83DC8B67AFFA}" presName="iconRect" presStyleLbl="node1" presStyleIdx="0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5D1CD431-9478-47F2-93DD-B26327DF232B}" type="pres">
      <dgm:prSet presAssocID="{353064B1-E1C2-41BF-9285-83DC8B67AFFA}" presName="spaceRect" presStyleCnt="0"/>
      <dgm:spPr/>
    </dgm:pt>
    <dgm:pt modelId="{CBB6A622-D4B3-4E45-AAAB-AD642E8626E1}" type="pres">
      <dgm:prSet presAssocID="{353064B1-E1C2-41BF-9285-83DC8B67AFFA}" presName="parTx" presStyleLbl="revTx" presStyleIdx="0" presStyleCnt="10">
        <dgm:presLayoutVars>
          <dgm:chMax val="0"/>
          <dgm:chPref val="0"/>
        </dgm:presLayoutVars>
      </dgm:prSet>
      <dgm:spPr/>
    </dgm:pt>
    <dgm:pt modelId="{F6E57480-9C50-4D94-B513-B052F00A86D8}" type="pres">
      <dgm:prSet presAssocID="{CA3A0D1E-B695-464E-A857-C792B1E96C9A}" presName="sibTrans" presStyleCnt="0"/>
      <dgm:spPr/>
    </dgm:pt>
    <dgm:pt modelId="{29C95D9C-E7D0-4426-BDD1-DF063243DAAA}" type="pres">
      <dgm:prSet presAssocID="{9636609E-3CE7-40D6-8F10-977F90967FB5}" presName="compNode" presStyleCnt="0"/>
      <dgm:spPr/>
    </dgm:pt>
    <dgm:pt modelId="{8B8B2B45-B40B-4637-868C-0FC259DCD400}" type="pres">
      <dgm:prSet presAssocID="{9636609E-3CE7-40D6-8F10-977F90967FB5}" presName="bgRect" presStyleLbl="bgShp" presStyleIdx="1" presStyleCnt="10"/>
      <dgm:spPr/>
    </dgm:pt>
    <dgm:pt modelId="{A7C39670-6534-474F-9AD3-DB5544B82660}" type="pres">
      <dgm:prSet presAssocID="{9636609E-3CE7-40D6-8F10-977F90967FB5}" presName="iconRect" presStyleLbl="node1" presStyleIdx="1" presStyleCnt="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EA2DB88-4B3B-4230-99BB-1FBC5DBDD567}" type="pres">
      <dgm:prSet presAssocID="{9636609E-3CE7-40D6-8F10-977F90967FB5}" presName="spaceRect" presStyleCnt="0"/>
      <dgm:spPr/>
    </dgm:pt>
    <dgm:pt modelId="{A81860AE-098F-4F60-A8E1-01EFBEFC8AC3}" type="pres">
      <dgm:prSet presAssocID="{9636609E-3CE7-40D6-8F10-977F90967FB5}" presName="parTx" presStyleLbl="revTx" presStyleIdx="1" presStyleCnt="10">
        <dgm:presLayoutVars>
          <dgm:chMax val="0"/>
          <dgm:chPref val="0"/>
        </dgm:presLayoutVars>
      </dgm:prSet>
      <dgm:spPr/>
    </dgm:pt>
    <dgm:pt modelId="{DA312AF6-3963-4969-9A98-E96E17445C2C}" type="pres">
      <dgm:prSet presAssocID="{AB8B347A-AC8E-4578-BFA7-6F2607CCD96F}" presName="sibTrans" presStyleCnt="0"/>
      <dgm:spPr/>
    </dgm:pt>
    <dgm:pt modelId="{68ED6D89-FD9D-4D52-B494-4E38F3E1DDD3}" type="pres">
      <dgm:prSet presAssocID="{80E99462-0F4E-4A3C-8C50-B86DA3CE06B3}" presName="compNode" presStyleCnt="0"/>
      <dgm:spPr/>
    </dgm:pt>
    <dgm:pt modelId="{5BDF35BC-40E8-4B7B-B776-C089429BFD01}" type="pres">
      <dgm:prSet presAssocID="{80E99462-0F4E-4A3C-8C50-B86DA3CE06B3}" presName="bgRect" presStyleLbl="bgShp" presStyleIdx="2" presStyleCnt="10"/>
      <dgm:spPr/>
    </dgm:pt>
    <dgm:pt modelId="{11ECBDB4-97F7-4F66-B5DC-134DD76BF04C}" type="pres">
      <dgm:prSet presAssocID="{80E99462-0F4E-4A3C-8C50-B86DA3CE06B3}" presName="iconRect" presStyleLbl="node1" presStyleIdx="2" presStyleCnt="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9A06450-5D38-4876-B308-BEB8B309A627}" type="pres">
      <dgm:prSet presAssocID="{80E99462-0F4E-4A3C-8C50-B86DA3CE06B3}" presName="spaceRect" presStyleCnt="0"/>
      <dgm:spPr/>
    </dgm:pt>
    <dgm:pt modelId="{5A2AF2AF-B0FE-41AC-B3EB-F196323AF9BC}" type="pres">
      <dgm:prSet presAssocID="{80E99462-0F4E-4A3C-8C50-B86DA3CE06B3}" presName="parTx" presStyleLbl="revTx" presStyleIdx="2" presStyleCnt="10">
        <dgm:presLayoutVars>
          <dgm:chMax val="0"/>
          <dgm:chPref val="0"/>
        </dgm:presLayoutVars>
      </dgm:prSet>
      <dgm:spPr/>
    </dgm:pt>
    <dgm:pt modelId="{AF92437C-AF06-4AC8-B638-A2D6787A7518}" type="pres">
      <dgm:prSet presAssocID="{D240AC10-9607-400E-A067-11F73BE7EFD1}" presName="sibTrans" presStyleCnt="0"/>
      <dgm:spPr/>
    </dgm:pt>
    <dgm:pt modelId="{15E6F184-D999-4872-9A1F-716AE255529F}" type="pres">
      <dgm:prSet presAssocID="{F207A58F-4EA7-4E30-84E8-6BF8D39CF830}" presName="compNode" presStyleCnt="0"/>
      <dgm:spPr/>
    </dgm:pt>
    <dgm:pt modelId="{DCA8E1A6-117E-4BDF-8CCF-D5CB125AA515}" type="pres">
      <dgm:prSet presAssocID="{F207A58F-4EA7-4E30-84E8-6BF8D39CF830}" presName="bgRect" presStyleLbl="bgShp" presStyleIdx="3" presStyleCnt="10"/>
      <dgm:spPr/>
    </dgm:pt>
    <dgm:pt modelId="{5438D7BC-4C49-4C4D-A6F8-25CABF3C9359}" type="pres">
      <dgm:prSet presAssocID="{F207A58F-4EA7-4E30-84E8-6BF8D39CF830}" presName="iconRect" presStyleLbl="node1" presStyleIdx="3" presStyleCnt="1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FB1BE83-2A32-469D-9FFC-1C12DFA2AB83}" type="pres">
      <dgm:prSet presAssocID="{F207A58F-4EA7-4E30-84E8-6BF8D39CF830}" presName="spaceRect" presStyleCnt="0"/>
      <dgm:spPr/>
    </dgm:pt>
    <dgm:pt modelId="{332EE0C9-7AED-44A7-8E2D-908ED631BA7B}" type="pres">
      <dgm:prSet presAssocID="{F207A58F-4EA7-4E30-84E8-6BF8D39CF830}" presName="parTx" presStyleLbl="revTx" presStyleIdx="3" presStyleCnt="10">
        <dgm:presLayoutVars>
          <dgm:chMax val="0"/>
          <dgm:chPref val="0"/>
        </dgm:presLayoutVars>
      </dgm:prSet>
      <dgm:spPr/>
    </dgm:pt>
    <dgm:pt modelId="{C12E55EC-BB22-410B-BA2C-0EDCEDDE8594}" type="pres">
      <dgm:prSet presAssocID="{9E8BD348-5610-4D89-96E4-59BBBF60F2ED}" presName="sibTrans" presStyleCnt="0"/>
      <dgm:spPr/>
    </dgm:pt>
    <dgm:pt modelId="{9BDDCA85-3386-4F8B-B67C-44BD1B172067}" type="pres">
      <dgm:prSet presAssocID="{4C2BAB03-5F1E-41E3-BF6F-E6D2B3A2EFC3}" presName="compNode" presStyleCnt="0"/>
      <dgm:spPr/>
    </dgm:pt>
    <dgm:pt modelId="{A671D531-F4FB-4977-B16D-2A21DFB3CC2B}" type="pres">
      <dgm:prSet presAssocID="{4C2BAB03-5F1E-41E3-BF6F-E6D2B3A2EFC3}" presName="bgRect" presStyleLbl="bgShp" presStyleIdx="4" presStyleCnt="10"/>
      <dgm:spPr/>
    </dgm:pt>
    <dgm:pt modelId="{2C64831E-B4E1-44D0-8A77-CA7848D7EF7E}" type="pres">
      <dgm:prSet presAssocID="{4C2BAB03-5F1E-41E3-BF6F-E6D2B3A2EFC3}" presName="iconRect" presStyleLbl="node1" presStyleIdx="4" presStyleCnt="1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95A2D49-8FBA-40CB-AD35-BE9F05E84FAD}" type="pres">
      <dgm:prSet presAssocID="{4C2BAB03-5F1E-41E3-BF6F-E6D2B3A2EFC3}" presName="spaceRect" presStyleCnt="0"/>
      <dgm:spPr/>
    </dgm:pt>
    <dgm:pt modelId="{D800FA58-45F9-4DC0-9FD0-CE3BF480DFAE}" type="pres">
      <dgm:prSet presAssocID="{4C2BAB03-5F1E-41E3-BF6F-E6D2B3A2EFC3}" presName="parTx" presStyleLbl="revTx" presStyleIdx="4" presStyleCnt="10">
        <dgm:presLayoutVars>
          <dgm:chMax val="0"/>
          <dgm:chPref val="0"/>
        </dgm:presLayoutVars>
      </dgm:prSet>
      <dgm:spPr/>
    </dgm:pt>
    <dgm:pt modelId="{D3AF4837-FCA5-4219-B7B1-FBA88DDC69D1}" type="pres">
      <dgm:prSet presAssocID="{3FBE384B-093D-4074-8579-271AD9B7C291}" presName="sibTrans" presStyleCnt="0"/>
      <dgm:spPr/>
    </dgm:pt>
    <dgm:pt modelId="{7F0C4D87-DE30-43BB-B197-89DC48A1E5E0}" type="pres">
      <dgm:prSet presAssocID="{2DA45764-D66A-4A2B-ADD6-F810D4879A52}" presName="compNode" presStyleCnt="0"/>
      <dgm:spPr/>
    </dgm:pt>
    <dgm:pt modelId="{B9798BFB-3FB7-4052-B28E-F18B9DD89121}" type="pres">
      <dgm:prSet presAssocID="{2DA45764-D66A-4A2B-ADD6-F810D4879A52}" presName="bgRect" presStyleLbl="bgShp" presStyleIdx="5" presStyleCnt="10"/>
      <dgm:spPr/>
    </dgm:pt>
    <dgm:pt modelId="{42495220-8B54-4C61-B45C-DCD5F45DE39C}" type="pres">
      <dgm:prSet presAssocID="{2DA45764-D66A-4A2B-ADD6-F810D4879A52}" presName="iconRect" presStyleLbl="node1" presStyleIdx="5" presStyleCnt="1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2FBE28F-6FBC-4A2A-887A-F804A49253F5}" type="pres">
      <dgm:prSet presAssocID="{2DA45764-D66A-4A2B-ADD6-F810D4879A52}" presName="spaceRect" presStyleCnt="0"/>
      <dgm:spPr/>
    </dgm:pt>
    <dgm:pt modelId="{7143C71F-E2E3-402B-83A4-6B25D8DC753F}" type="pres">
      <dgm:prSet presAssocID="{2DA45764-D66A-4A2B-ADD6-F810D4879A52}" presName="parTx" presStyleLbl="revTx" presStyleIdx="5" presStyleCnt="10">
        <dgm:presLayoutVars>
          <dgm:chMax val="0"/>
          <dgm:chPref val="0"/>
        </dgm:presLayoutVars>
      </dgm:prSet>
      <dgm:spPr/>
    </dgm:pt>
    <dgm:pt modelId="{25548AA9-3984-42CB-A7AC-30EAB7ED2CE0}" type="pres">
      <dgm:prSet presAssocID="{73EF3ED8-0433-4826-A8E2-6A046B5546C4}" presName="sibTrans" presStyleCnt="0"/>
      <dgm:spPr/>
    </dgm:pt>
    <dgm:pt modelId="{022B34A3-9503-44F9-8DB7-9D473F9E7A0A}" type="pres">
      <dgm:prSet presAssocID="{81273F73-08BB-4AB9-963E-1193B8274192}" presName="compNode" presStyleCnt="0"/>
      <dgm:spPr/>
    </dgm:pt>
    <dgm:pt modelId="{FEEB9EBC-95E8-494E-AD93-D85327B345CB}" type="pres">
      <dgm:prSet presAssocID="{81273F73-08BB-4AB9-963E-1193B8274192}" presName="bgRect" presStyleLbl="bgShp" presStyleIdx="6" presStyleCnt="10"/>
      <dgm:spPr/>
    </dgm:pt>
    <dgm:pt modelId="{20914CB3-F0D1-4B68-B7C6-E5A24852C234}" type="pres">
      <dgm:prSet presAssocID="{81273F73-08BB-4AB9-963E-1193B8274192}" presName="iconRect" presStyleLbl="node1" presStyleIdx="6" presStyleCnt="10"/>
      <dgm:spPr/>
    </dgm:pt>
    <dgm:pt modelId="{69E4C269-EFD6-48E9-8D0E-802C95EFE38C}" type="pres">
      <dgm:prSet presAssocID="{81273F73-08BB-4AB9-963E-1193B8274192}" presName="spaceRect" presStyleCnt="0"/>
      <dgm:spPr/>
    </dgm:pt>
    <dgm:pt modelId="{C408AC53-0858-4179-AFFC-34AA8621E46F}" type="pres">
      <dgm:prSet presAssocID="{81273F73-08BB-4AB9-963E-1193B8274192}" presName="parTx" presStyleLbl="revTx" presStyleIdx="6" presStyleCnt="10">
        <dgm:presLayoutVars>
          <dgm:chMax val="0"/>
          <dgm:chPref val="0"/>
        </dgm:presLayoutVars>
      </dgm:prSet>
      <dgm:spPr/>
    </dgm:pt>
    <dgm:pt modelId="{1C509E7E-88C7-4BC7-9DFD-960664FB7FE8}" type="pres">
      <dgm:prSet presAssocID="{0F37E054-5957-4575-B435-09F97B3FE6C0}" presName="sibTrans" presStyleCnt="0"/>
      <dgm:spPr/>
    </dgm:pt>
    <dgm:pt modelId="{435C868C-F44D-40CF-91B0-CCE347590459}" type="pres">
      <dgm:prSet presAssocID="{64927093-CF3C-4EA8-B04E-F6F0609D2B6C}" presName="compNode" presStyleCnt="0"/>
      <dgm:spPr/>
    </dgm:pt>
    <dgm:pt modelId="{CBF42A3F-9C82-4F7A-8BC4-D822BA9799C3}" type="pres">
      <dgm:prSet presAssocID="{64927093-CF3C-4EA8-B04E-F6F0609D2B6C}" presName="bgRect" presStyleLbl="bgShp" presStyleIdx="7" presStyleCnt="10"/>
      <dgm:spPr/>
    </dgm:pt>
    <dgm:pt modelId="{A623E1A1-9EF0-4413-A2BF-3C34B7D416C9}" type="pres">
      <dgm:prSet presAssocID="{64927093-CF3C-4EA8-B04E-F6F0609D2B6C}" presName="iconRect" presStyleLbl="node1" presStyleIdx="7" presStyleCnt="10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037199E-1256-4314-922B-340BB75ED2CC}" type="pres">
      <dgm:prSet presAssocID="{64927093-CF3C-4EA8-B04E-F6F0609D2B6C}" presName="spaceRect" presStyleCnt="0"/>
      <dgm:spPr/>
    </dgm:pt>
    <dgm:pt modelId="{6232551A-EE86-4BF5-B5E5-E39A4292F1C4}" type="pres">
      <dgm:prSet presAssocID="{64927093-CF3C-4EA8-B04E-F6F0609D2B6C}" presName="parTx" presStyleLbl="revTx" presStyleIdx="7" presStyleCnt="10">
        <dgm:presLayoutVars>
          <dgm:chMax val="0"/>
          <dgm:chPref val="0"/>
        </dgm:presLayoutVars>
      </dgm:prSet>
      <dgm:spPr/>
    </dgm:pt>
    <dgm:pt modelId="{DD867CB0-436C-41C7-92A0-87E063E8BA29}" type="pres">
      <dgm:prSet presAssocID="{289ED278-3352-4D34-A4B1-6976654A6718}" presName="sibTrans" presStyleCnt="0"/>
      <dgm:spPr/>
    </dgm:pt>
    <dgm:pt modelId="{F19B187F-051D-4D0C-8B41-D311A04C56AD}" type="pres">
      <dgm:prSet presAssocID="{26358B50-6C9A-48FD-9966-455162EA82DD}" presName="compNode" presStyleCnt="0"/>
      <dgm:spPr/>
    </dgm:pt>
    <dgm:pt modelId="{837D09B2-25B4-4E04-B83E-D88E4E6A109B}" type="pres">
      <dgm:prSet presAssocID="{26358B50-6C9A-48FD-9966-455162EA82DD}" presName="bgRect" presStyleLbl="bgShp" presStyleIdx="8" presStyleCnt="10"/>
      <dgm:spPr/>
    </dgm:pt>
    <dgm:pt modelId="{64DFB3E3-ABAF-408C-A815-18F7E44032A7}" type="pres">
      <dgm:prSet presAssocID="{26358B50-6C9A-48FD-9966-455162EA82DD}" presName="iconRect" presStyleLbl="node1" presStyleIdx="8" presStyleCnt="10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C1BFEBFE-47A8-426D-BDE4-F8B275322B52}" type="pres">
      <dgm:prSet presAssocID="{26358B50-6C9A-48FD-9966-455162EA82DD}" presName="spaceRect" presStyleCnt="0"/>
      <dgm:spPr/>
    </dgm:pt>
    <dgm:pt modelId="{81A0922A-7BBD-4D18-B271-E9CD6445A0E7}" type="pres">
      <dgm:prSet presAssocID="{26358B50-6C9A-48FD-9966-455162EA82DD}" presName="parTx" presStyleLbl="revTx" presStyleIdx="8" presStyleCnt="10">
        <dgm:presLayoutVars>
          <dgm:chMax val="0"/>
          <dgm:chPref val="0"/>
        </dgm:presLayoutVars>
      </dgm:prSet>
      <dgm:spPr/>
    </dgm:pt>
    <dgm:pt modelId="{A3609D9A-C07F-4EE6-8165-A23E1618C1D3}" type="pres">
      <dgm:prSet presAssocID="{A337C111-4643-45CC-ADCD-0D5876A77DB7}" presName="sibTrans" presStyleCnt="0"/>
      <dgm:spPr/>
    </dgm:pt>
    <dgm:pt modelId="{50457A4A-DAFD-41E3-AB28-1DE48EA9DED0}" type="pres">
      <dgm:prSet presAssocID="{5A5794EA-2BB1-45A4-A936-9B253B2CB8C1}" presName="compNode" presStyleCnt="0"/>
      <dgm:spPr/>
    </dgm:pt>
    <dgm:pt modelId="{8E66E15E-CA5A-47FC-9164-20D87E0058EF}" type="pres">
      <dgm:prSet presAssocID="{5A5794EA-2BB1-45A4-A936-9B253B2CB8C1}" presName="bgRect" presStyleLbl="bgShp" presStyleIdx="9" presStyleCnt="10"/>
      <dgm:spPr/>
    </dgm:pt>
    <dgm:pt modelId="{DD570FA3-2D38-4F09-9161-73BCC4486C8C}" type="pres">
      <dgm:prSet presAssocID="{5A5794EA-2BB1-45A4-A936-9B253B2CB8C1}" presName="iconRect" presStyleLbl="node1" presStyleIdx="9" presStyleCnt="10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flection with solid fill"/>
        </a:ext>
      </dgm:extLst>
    </dgm:pt>
    <dgm:pt modelId="{F3093012-1E5D-42D7-B42E-C163D268330E}" type="pres">
      <dgm:prSet presAssocID="{5A5794EA-2BB1-45A4-A936-9B253B2CB8C1}" presName="spaceRect" presStyleCnt="0"/>
      <dgm:spPr/>
    </dgm:pt>
    <dgm:pt modelId="{AFECBBD1-6700-471B-8EC1-BF36CFF05BDC}" type="pres">
      <dgm:prSet presAssocID="{5A5794EA-2BB1-45A4-A936-9B253B2CB8C1}" presName="parTx" presStyleLbl="revTx" presStyleIdx="9" presStyleCnt="10">
        <dgm:presLayoutVars>
          <dgm:chMax val="0"/>
          <dgm:chPref val="0"/>
        </dgm:presLayoutVars>
      </dgm:prSet>
      <dgm:spPr/>
    </dgm:pt>
  </dgm:ptLst>
  <dgm:cxnLst>
    <dgm:cxn modelId="{C774F700-0169-413C-BE31-68877C734645}" type="presOf" srcId="{353064B1-E1C2-41BF-9285-83DC8B67AFFA}" destId="{CBB6A622-D4B3-4E45-AAAB-AD642E8626E1}" srcOrd="0" destOrd="0" presId="urn:microsoft.com/office/officeart/2018/2/layout/IconVerticalSolidList"/>
    <dgm:cxn modelId="{CB673E17-9F0B-436E-BEC9-4F590DFEA9DE}" type="presOf" srcId="{80E99462-0F4E-4A3C-8C50-B86DA3CE06B3}" destId="{5A2AF2AF-B0FE-41AC-B3EB-F196323AF9BC}" srcOrd="0" destOrd="0" presId="urn:microsoft.com/office/officeart/2018/2/layout/IconVerticalSolidList"/>
    <dgm:cxn modelId="{1D616845-03C8-495C-82CA-8849A0883034}" srcId="{FFAF7E80-95E5-44BB-A558-CE752571DDE1}" destId="{81273F73-08BB-4AB9-963E-1193B8274192}" srcOrd="6" destOrd="0" parTransId="{D4C0BD64-0096-49B3-B619-FFE014EB4A8A}" sibTransId="{0F37E054-5957-4575-B435-09F97B3FE6C0}"/>
    <dgm:cxn modelId="{54061746-6D9A-4898-BCBF-34E050F60F11}" type="presOf" srcId="{9636609E-3CE7-40D6-8F10-977F90967FB5}" destId="{A81860AE-098F-4F60-A8E1-01EFBEFC8AC3}" srcOrd="0" destOrd="0" presId="urn:microsoft.com/office/officeart/2018/2/layout/IconVerticalSolidList"/>
    <dgm:cxn modelId="{A0CD0B67-9214-4FD8-9C57-1B171E94F499}" type="presOf" srcId="{64927093-CF3C-4EA8-B04E-F6F0609D2B6C}" destId="{6232551A-EE86-4BF5-B5E5-E39A4292F1C4}" srcOrd="0" destOrd="0" presId="urn:microsoft.com/office/officeart/2018/2/layout/IconVerticalSolidList"/>
    <dgm:cxn modelId="{41EFC471-D17F-462F-8F48-84309E9E85F5}" srcId="{FFAF7E80-95E5-44BB-A558-CE752571DDE1}" destId="{5A5794EA-2BB1-45A4-A936-9B253B2CB8C1}" srcOrd="9" destOrd="0" parTransId="{CD2A12BE-AD20-4650-AE2D-0B10B38FB817}" sibTransId="{7F5F50B8-273D-4EBB-9F2D-D9669449B164}"/>
    <dgm:cxn modelId="{0EB4C376-EF07-41ED-8A4E-579D00CE261D}" srcId="{FFAF7E80-95E5-44BB-A558-CE752571DDE1}" destId="{9636609E-3CE7-40D6-8F10-977F90967FB5}" srcOrd="1" destOrd="0" parTransId="{2560EB23-E749-43AA-953D-397C00B6A964}" sibTransId="{AB8B347A-AC8E-4578-BFA7-6F2607CCD96F}"/>
    <dgm:cxn modelId="{158CB178-04D4-4828-90F9-CB49D805FDEF}" srcId="{FFAF7E80-95E5-44BB-A558-CE752571DDE1}" destId="{F207A58F-4EA7-4E30-84E8-6BF8D39CF830}" srcOrd="3" destOrd="0" parTransId="{34517DCE-46C4-4D17-8AAA-B51C345D2059}" sibTransId="{9E8BD348-5610-4D89-96E4-59BBBF60F2ED}"/>
    <dgm:cxn modelId="{786A4C79-5CE9-4461-8BB8-4068C20534F9}" type="presOf" srcId="{F207A58F-4EA7-4E30-84E8-6BF8D39CF830}" destId="{332EE0C9-7AED-44A7-8E2D-908ED631BA7B}" srcOrd="0" destOrd="0" presId="urn:microsoft.com/office/officeart/2018/2/layout/IconVerticalSolidList"/>
    <dgm:cxn modelId="{0210CB5A-F4EF-43C0-97E3-EE7AEE6F806C}" srcId="{FFAF7E80-95E5-44BB-A558-CE752571DDE1}" destId="{2DA45764-D66A-4A2B-ADD6-F810D4879A52}" srcOrd="5" destOrd="0" parTransId="{333EEAB0-BAEB-4B2F-8B69-29526D8F6576}" sibTransId="{73EF3ED8-0433-4826-A8E2-6A046B5546C4}"/>
    <dgm:cxn modelId="{82D5A17D-919F-43E1-ADF1-975089261DC5}" srcId="{FFAF7E80-95E5-44BB-A558-CE752571DDE1}" destId="{353064B1-E1C2-41BF-9285-83DC8B67AFFA}" srcOrd="0" destOrd="0" parTransId="{213106BA-CDC0-4BA7-B28F-7919883A8602}" sibTransId="{CA3A0D1E-B695-464E-A857-C792B1E96C9A}"/>
    <dgm:cxn modelId="{BDF71C7E-E386-4B5A-A86E-A8E32EFD9564}" type="presOf" srcId="{2DA45764-D66A-4A2B-ADD6-F810D4879A52}" destId="{7143C71F-E2E3-402B-83A4-6B25D8DC753F}" srcOrd="0" destOrd="0" presId="urn:microsoft.com/office/officeart/2018/2/layout/IconVerticalSolidList"/>
    <dgm:cxn modelId="{72601292-4AA3-4B06-A0A8-9945D9C0955C}" type="presOf" srcId="{FFAF7E80-95E5-44BB-A558-CE752571DDE1}" destId="{0B5C32B9-3758-473A-BBAD-E8B2527188B3}" srcOrd="0" destOrd="0" presId="urn:microsoft.com/office/officeart/2018/2/layout/IconVerticalSolidList"/>
    <dgm:cxn modelId="{F3E2F8A1-D56D-4975-8C63-F0390AC3DC01}" type="presOf" srcId="{4C2BAB03-5F1E-41E3-BF6F-E6D2B3A2EFC3}" destId="{D800FA58-45F9-4DC0-9FD0-CE3BF480DFAE}" srcOrd="0" destOrd="0" presId="urn:microsoft.com/office/officeart/2018/2/layout/IconVerticalSolidList"/>
    <dgm:cxn modelId="{8193DABB-E325-4637-A91D-13A738F1723D}" srcId="{FFAF7E80-95E5-44BB-A558-CE752571DDE1}" destId="{4C2BAB03-5F1E-41E3-BF6F-E6D2B3A2EFC3}" srcOrd="4" destOrd="0" parTransId="{750C0AC6-279F-4330-B241-399CE92CD99D}" sibTransId="{3FBE384B-093D-4074-8579-271AD9B7C291}"/>
    <dgm:cxn modelId="{FB8D7BBD-B1AA-4830-9D42-8DD573960E75}" type="presOf" srcId="{5A5794EA-2BB1-45A4-A936-9B253B2CB8C1}" destId="{AFECBBD1-6700-471B-8EC1-BF36CFF05BDC}" srcOrd="0" destOrd="0" presId="urn:microsoft.com/office/officeart/2018/2/layout/IconVerticalSolidList"/>
    <dgm:cxn modelId="{AE8CE6CE-DCF7-4F45-86B6-9A024B60CF3E}" srcId="{FFAF7E80-95E5-44BB-A558-CE752571DDE1}" destId="{26358B50-6C9A-48FD-9966-455162EA82DD}" srcOrd="8" destOrd="0" parTransId="{5FF53F49-70A4-4246-B39A-5DE389507BFB}" sibTransId="{A337C111-4643-45CC-ADCD-0D5876A77DB7}"/>
    <dgm:cxn modelId="{E9B88CD2-4F66-4043-B7F0-BEA8D1CCD03E}" srcId="{FFAF7E80-95E5-44BB-A558-CE752571DDE1}" destId="{64927093-CF3C-4EA8-B04E-F6F0609D2B6C}" srcOrd="7" destOrd="0" parTransId="{737085F2-E2DF-4898-BA7B-CDF7B0B6C8FE}" sibTransId="{289ED278-3352-4D34-A4B1-6976654A6718}"/>
    <dgm:cxn modelId="{66F2A5D9-9D25-455A-9043-17F2C4BE3C15}" type="presOf" srcId="{26358B50-6C9A-48FD-9966-455162EA82DD}" destId="{81A0922A-7BBD-4D18-B271-E9CD6445A0E7}" srcOrd="0" destOrd="0" presId="urn:microsoft.com/office/officeart/2018/2/layout/IconVerticalSolidList"/>
    <dgm:cxn modelId="{A0A3A6DA-9601-48A3-9FB6-C248EB0036BF}" type="presOf" srcId="{81273F73-08BB-4AB9-963E-1193B8274192}" destId="{C408AC53-0858-4179-AFFC-34AA8621E46F}" srcOrd="0" destOrd="0" presId="urn:microsoft.com/office/officeart/2018/2/layout/IconVerticalSolidList"/>
    <dgm:cxn modelId="{222A88E9-BDD1-418C-A0FB-BF00100512A8}" srcId="{FFAF7E80-95E5-44BB-A558-CE752571DDE1}" destId="{80E99462-0F4E-4A3C-8C50-B86DA3CE06B3}" srcOrd="2" destOrd="0" parTransId="{83F8F904-0E49-42D8-B512-3BE328B2F7FC}" sibTransId="{D240AC10-9607-400E-A067-11F73BE7EFD1}"/>
    <dgm:cxn modelId="{6D49905C-AD50-4615-8D57-39FA290D559C}" type="presParOf" srcId="{0B5C32B9-3758-473A-BBAD-E8B2527188B3}" destId="{EB7290A6-F12E-4DBE-B313-7B896DA7460A}" srcOrd="0" destOrd="0" presId="urn:microsoft.com/office/officeart/2018/2/layout/IconVerticalSolidList"/>
    <dgm:cxn modelId="{A9EB3FFA-1407-45A2-9B3F-F6D3006E59B4}" type="presParOf" srcId="{EB7290A6-F12E-4DBE-B313-7B896DA7460A}" destId="{91E296CB-7128-478D-B837-205AF50F44D0}" srcOrd="0" destOrd="0" presId="urn:microsoft.com/office/officeart/2018/2/layout/IconVerticalSolidList"/>
    <dgm:cxn modelId="{D802C446-4B08-49B8-9EE2-C1DBAD424982}" type="presParOf" srcId="{EB7290A6-F12E-4DBE-B313-7B896DA7460A}" destId="{41F041A4-A9B3-4C2D-B029-565978978947}" srcOrd="1" destOrd="0" presId="urn:microsoft.com/office/officeart/2018/2/layout/IconVerticalSolidList"/>
    <dgm:cxn modelId="{8A16C67C-BA3F-4A05-8AA6-ED1060FC5705}" type="presParOf" srcId="{EB7290A6-F12E-4DBE-B313-7B896DA7460A}" destId="{5D1CD431-9478-47F2-93DD-B26327DF232B}" srcOrd="2" destOrd="0" presId="urn:microsoft.com/office/officeart/2018/2/layout/IconVerticalSolidList"/>
    <dgm:cxn modelId="{649A85C7-4F18-400C-AD59-AF4C0526EEDC}" type="presParOf" srcId="{EB7290A6-F12E-4DBE-B313-7B896DA7460A}" destId="{CBB6A622-D4B3-4E45-AAAB-AD642E8626E1}" srcOrd="3" destOrd="0" presId="urn:microsoft.com/office/officeart/2018/2/layout/IconVerticalSolidList"/>
    <dgm:cxn modelId="{2C8D78D8-D099-40B7-81B0-F6AEC691A7BC}" type="presParOf" srcId="{0B5C32B9-3758-473A-BBAD-E8B2527188B3}" destId="{F6E57480-9C50-4D94-B513-B052F00A86D8}" srcOrd="1" destOrd="0" presId="urn:microsoft.com/office/officeart/2018/2/layout/IconVerticalSolidList"/>
    <dgm:cxn modelId="{265C8E9F-B2BC-4BC5-9F73-E5553EFBC16B}" type="presParOf" srcId="{0B5C32B9-3758-473A-BBAD-E8B2527188B3}" destId="{29C95D9C-E7D0-4426-BDD1-DF063243DAAA}" srcOrd="2" destOrd="0" presId="urn:microsoft.com/office/officeart/2018/2/layout/IconVerticalSolidList"/>
    <dgm:cxn modelId="{EE0B6E8E-6904-4AE5-B29D-9AA1E417F9F1}" type="presParOf" srcId="{29C95D9C-E7D0-4426-BDD1-DF063243DAAA}" destId="{8B8B2B45-B40B-4637-868C-0FC259DCD400}" srcOrd="0" destOrd="0" presId="urn:microsoft.com/office/officeart/2018/2/layout/IconVerticalSolidList"/>
    <dgm:cxn modelId="{24530A9B-CD4C-4870-900D-E69BDDEAFF89}" type="presParOf" srcId="{29C95D9C-E7D0-4426-BDD1-DF063243DAAA}" destId="{A7C39670-6534-474F-9AD3-DB5544B82660}" srcOrd="1" destOrd="0" presId="urn:microsoft.com/office/officeart/2018/2/layout/IconVerticalSolidList"/>
    <dgm:cxn modelId="{4E36B8CC-F6B7-4647-9F03-B23C50A55667}" type="presParOf" srcId="{29C95D9C-E7D0-4426-BDD1-DF063243DAAA}" destId="{6EA2DB88-4B3B-4230-99BB-1FBC5DBDD567}" srcOrd="2" destOrd="0" presId="urn:microsoft.com/office/officeart/2018/2/layout/IconVerticalSolidList"/>
    <dgm:cxn modelId="{63CA7901-C75E-4420-BBBC-799B145F65EA}" type="presParOf" srcId="{29C95D9C-E7D0-4426-BDD1-DF063243DAAA}" destId="{A81860AE-098F-4F60-A8E1-01EFBEFC8AC3}" srcOrd="3" destOrd="0" presId="urn:microsoft.com/office/officeart/2018/2/layout/IconVerticalSolidList"/>
    <dgm:cxn modelId="{5CBFC818-286D-4F16-A9EC-29DF18C39CC0}" type="presParOf" srcId="{0B5C32B9-3758-473A-BBAD-E8B2527188B3}" destId="{DA312AF6-3963-4969-9A98-E96E17445C2C}" srcOrd="3" destOrd="0" presId="urn:microsoft.com/office/officeart/2018/2/layout/IconVerticalSolidList"/>
    <dgm:cxn modelId="{8274F490-B637-458F-A6A1-ECCA86560910}" type="presParOf" srcId="{0B5C32B9-3758-473A-BBAD-E8B2527188B3}" destId="{68ED6D89-FD9D-4D52-B494-4E38F3E1DDD3}" srcOrd="4" destOrd="0" presId="urn:microsoft.com/office/officeart/2018/2/layout/IconVerticalSolidList"/>
    <dgm:cxn modelId="{89BC9540-1AD3-4294-B8D5-A2D423B6DE27}" type="presParOf" srcId="{68ED6D89-FD9D-4D52-B494-4E38F3E1DDD3}" destId="{5BDF35BC-40E8-4B7B-B776-C089429BFD01}" srcOrd="0" destOrd="0" presId="urn:microsoft.com/office/officeart/2018/2/layout/IconVerticalSolidList"/>
    <dgm:cxn modelId="{F9C54948-276B-4EA9-8AE7-BBD66B4E934F}" type="presParOf" srcId="{68ED6D89-FD9D-4D52-B494-4E38F3E1DDD3}" destId="{11ECBDB4-97F7-4F66-B5DC-134DD76BF04C}" srcOrd="1" destOrd="0" presId="urn:microsoft.com/office/officeart/2018/2/layout/IconVerticalSolidList"/>
    <dgm:cxn modelId="{9199A6F6-01C8-406B-8F7B-5F341E046B8A}" type="presParOf" srcId="{68ED6D89-FD9D-4D52-B494-4E38F3E1DDD3}" destId="{99A06450-5D38-4876-B308-BEB8B309A627}" srcOrd="2" destOrd="0" presId="urn:microsoft.com/office/officeart/2018/2/layout/IconVerticalSolidList"/>
    <dgm:cxn modelId="{FF1C1FE8-4EFC-4227-83C5-BA8E5ABB48F6}" type="presParOf" srcId="{68ED6D89-FD9D-4D52-B494-4E38F3E1DDD3}" destId="{5A2AF2AF-B0FE-41AC-B3EB-F196323AF9BC}" srcOrd="3" destOrd="0" presId="urn:microsoft.com/office/officeart/2018/2/layout/IconVerticalSolidList"/>
    <dgm:cxn modelId="{BDA3B43E-AABF-48EF-9FEE-C82368B35059}" type="presParOf" srcId="{0B5C32B9-3758-473A-BBAD-E8B2527188B3}" destId="{AF92437C-AF06-4AC8-B638-A2D6787A7518}" srcOrd="5" destOrd="0" presId="urn:microsoft.com/office/officeart/2018/2/layout/IconVerticalSolidList"/>
    <dgm:cxn modelId="{68FA380C-61F0-4C71-9B17-A46C2F5C9940}" type="presParOf" srcId="{0B5C32B9-3758-473A-BBAD-E8B2527188B3}" destId="{15E6F184-D999-4872-9A1F-716AE255529F}" srcOrd="6" destOrd="0" presId="urn:microsoft.com/office/officeart/2018/2/layout/IconVerticalSolidList"/>
    <dgm:cxn modelId="{970E000D-417A-4179-8674-B1F40D3B3550}" type="presParOf" srcId="{15E6F184-D999-4872-9A1F-716AE255529F}" destId="{DCA8E1A6-117E-4BDF-8CCF-D5CB125AA515}" srcOrd="0" destOrd="0" presId="urn:microsoft.com/office/officeart/2018/2/layout/IconVerticalSolidList"/>
    <dgm:cxn modelId="{338ED5A6-BE60-4AFA-9245-6EBF8CC4B49C}" type="presParOf" srcId="{15E6F184-D999-4872-9A1F-716AE255529F}" destId="{5438D7BC-4C49-4C4D-A6F8-25CABF3C9359}" srcOrd="1" destOrd="0" presId="urn:microsoft.com/office/officeart/2018/2/layout/IconVerticalSolidList"/>
    <dgm:cxn modelId="{DD559799-2168-4EA5-BF58-D5660AC64249}" type="presParOf" srcId="{15E6F184-D999-4872-9A1F-716AE255529F}" destId="{2FB1BE83-2A32-469D-9FFC-1C12DFA2AB83}" srcOrd="2" destOrd="0" presId="urn:microsoft.com/office/officeart/2018/2/layout/IconVerticalSolidList"/>
    <dgm:cxn modelId="{7D53CEC8-4DF4-4C80-B1E7-E76C6A61015C}" type="presParOf" srcId="{15E6F184-D999-4872-9A1F-716AE255529F}" destId="{332EE0C9-7AED-44A7-8E2D-908ED631BA7B}" srcOrd="3" destOrd="0" presId="urn:microsoft.com/office/officeart/2018/2/layout/IconVerticalSolidList"/>
    <dgm:cxn modelId="{92274D86-7CD7-4B56-8278-7BFEFE263F5E}" type="presParOf" srcId="{0B5C32B9-3758-473A-BBAD-E8B2527188B3}" destId="{C12E55EC-BB22-410B-BA2C-0EDCEDDE8594}" srcOrd="7" destOrd="0" presId="urn:microsoft.com/office/officeart/2018/2/layout/IconVerticalSolidList"/>
    <dgm:cxn modelId="{C2AD0FFB-C085-4F58-B99F-F6F72E18C096}" type="presParOf" srcId="{0B5C32B9-3758-473A-BBAD-E8B2527188B3}" destId="{9BDDCA85-3386-4F8B-B67C-44BD1B172067}" srcOrd="8" destOrd="0" presId="urn:microsoft.com/office/officeart/2018/2/layout/IconVerticalSolidList"/>
    <dgm:cxn modelId="{FE465CF9-EFD9-45B3-9923-BFE3060EF10E}" type="presParOf" srcId="{9BDDCA85-3386-4F8B-B67C-44BD1B172067}" destId="{A671D531-F4FB-4977-B16D-2A21DFB3CC2B}" srcOrd="0" destOrd="0" presId="urn:microsoft.com/office/officeart/2018/2/layout/IconVerticalSolidList"/>
    <dgm:cxn modelId="{A95FC033-9C1F-448F-B1E3-72BC29F589F4}" type="presParOf" srcId="{9BDDCA85-3386-4F8B-B67C-44BD1B172067}" destId="{2C64831E-B4E1-44D0-8A77-CA7848D7EF7E}" srcOrd="1" destOrd="0" presId="urn:microsoft.com/office/officeart/2018/2/layout/IconVerticalSolidList"/>
    <dgm:cxn modelId="{CB4B36E9-9A33-4D1D-8859-D170BB1CFD52}" type="presParOf" srcId="{9BDDCA85-3386-4F8B-B67C-44BD1B172067}" destId="{795A2D49-8FBA-40CB-AD35-BE9F05E84FAD}" srcOrd="2" destOrd="0" presId="urn:microsoft.com/office/officeart/2018/2/layout/IconVerticalSolidList"/>
    <dgm:cxn modelId="{2B9CC9E3-D3FF-4FC0-9A84-F332B825AACE}" type="presParOf" srcId="{9BDDCA85-3386-4F8B-B67C-44BD1B172067}" destId="{D800FA58-45F9-4DC0-9FD0-CE3BF480DFAE}" srcOrd="3" destOrd="0" presId="urn:microsoft.com/office/officeart/2018/2/layout/IconVerticalSolidList"/>
    <dgm:cxn modelId="{B815458F-7BD8-4366-8166-1A3F470A16D2}" type="presParOf" srcId="{0B5C32B9-3758-473A-BBAD-E8B2527188B3}" destId="{D3AF4837-FCA5-4219-B7B1-FBA88DDC69D1}" srcOrd="9" destOrd="0" presId="urn:microsoft.com/office/officeart/2018/2/layout/IconVerticalSolidList"/>
    <dgm:cxn modelId="{C99A32E3-C733-4446-B4D9-17E450A311FA}" type="presParOf" srcId="{0B5C32B9-3758-473A-BBAD-E8B2527188B3}" destId="{7F0C4D87-DE30-43BB-B197-89DC48A1E5E0}" srcOrd="10" destOrd="0" presId="urn:microsoft.com/office/officeart/2018/2/layout/IconVerticalSolidList"/>
    <dgm:cxn modelId="{3606216E-8EFC-4986-8EF2-15C736DC4C78}" type="presParOf" srcId="{7F0C4D87-DE30-43BB-B197-89DC48A1E5E0}" destId="{B9798BFB-3FB7-4052-B28E-F18B9DD89121}" srcOrd="0" destOrd="0" presId="urn:microsoft.com/office/officeart/2018/2/layout/IconVerticalSolidList"/>
    <dgm:cxn modelId="{CD09809F-E692-4B76-B84F-1D1F58F6FC9C}" type="presParOf" srcId="{7F0C4D87-DE30-43BB-B197-89DC48A1E5E0}" destId="{42495220-8B54-4C61-B45C-DCD5F45DE39C}" srcOrd="1" destOrd="0" presId="urn:microsoft.com/office/officeart/2018/2/layout/IconVerticalSolidList"/>
    <dgm:cxn modelId="{1B913AB4-701C-4D7A-AB25-2AF0E5BAC374}" type="presParOf" srcId="{7F0C4D87-DE30-43BB-B197-89DC48A1E5E0}" destId="{82FBE28F-6FBC-4A2A-887A-F804A49253F5}" srcOrd="2" destOrd="0" presId="urn:microsoft.com/office/officeart/2018/2/layout/IconVerticalSolidList"/>
    <dgm:cxn modelId="{6E6B6FF8-595B-452E-884B-1BD83F834EA7}" type="presParOf" srcId="{7F0C4D87-DE30-43BB-B197-89DC48A1E5E0}" destId="{7143C71F-E2E3-402B-83A4-6B25D8DC753F}" srcOrd="3" destOrd="0" presId="urn:microsoft.com/office/officeart/2018/2/layout/IconVerticalSolidList"/>
    <dgm:cxn modelId="{301F061A-8643-4CD3-896B-7518F160099E}" type="presParOf" srcId="{0B5C32B9-3758-473A-BBAD-E8B2527188B3}" destId="{25548AA9-3984-42CB-A7AC-30EAB7ED2CE0}" srcOrd="11" destOrd="0" presId="urn:microsoft.com/office/officeart/2018/2/layout/IconVerticalSolidList"/>
    <dgm:cxn modelId="{497BFA76-B454-4A74-B054-F53CDCD9330B}" type="presParOf" srcId="{0B5C32B9-3758-473A-BBAD-E8B2527188B3}" destId="{022B34A3-9503-44F9-8DB7-9D473F9E7A0A}" srcOrd="12" destOrd="0" presId="urn:microsoft.com/office/officeart/2018/2/layout/IconVerticalSolidList"/>
    <dgm:cxn modelId="{3509BE3E-B544-4C01-9347-7E1720731509}" type="presParOf" srcId="{022B34A3-9503-44F9-8DB7-9D473F9E7A0A}" destId="{FEEB9EBC-95E8-494E-AD93-D85327B345CB}" srcOrd="0" destOrd="0" presId="urn:microsoft.com/office/officeart/2018/2/layout/IconVerticalSolidList"/>
    <dgm:cxn modelId="{6017CB93-F4DE-4FAD-A75B-19F5C8DF871B}" type="presParOf" srcId="{022B34A3-9503-44F9-8DB7-9D473F9E7A0A}" destId="{20914CB3-F0D1-4B68-B7C6-E5A24852C234}" srcOrd="1" destOrd="0" presId="urn:microsoft.com/office/officeart/2018/2/layout/IconVerticalSolidList"/>
    <dgm:cxn modelId="{6AE86BF2-689B-4A3D-87B7-F7C3667840F6}" type="presParOf" srcId="{022B34A3-9503-44F9-8DB7-9D473F9E7A0A}" destId="{69E4C269-EFD6-48E9-8D0E-802C95EFE38C}" srcOrd="2" destOrd="0" presId="urn:microsoft.com/office/officeart/2018/2/layout/IconVerticalSolidList"/>
    <dgm:cxn modelId="{E2674946-332E-49CE-807D-F7D915A656A2}" type="presParOf" srcId="{022B34A3-9503-44F9-8DB7-9D473F9E7A0A}" destId="{C408AC53-0858-4179-AFFC-34AA8621E46F}" srcOrd="3" destOrd="0" presId="urn:microsoft.com/office/officeart/2018/2/layout/IconVerticalSolidList"/>
    <dgm:cxn modelId="{6B67EEAB-CA8D-4B3B-9BCD-D712A0C5B7D5}" type="presParOf" srcId="{0B5C32B9-3758-473A-BBAD-E8B2527188B3}" destId="{1C509E7E-88C7-4BC7-9DFD-960664FB7FE8}" srcOrd="13" destOrd="0" presId="urn:microsoft.com/office/officeart/2018/2/layout/IconVerticalSolidList"/>
    <dgm:cxn modelId="{14962D33-0706-4FF0-8694-6B8F819D8CC5}" type="presParOf" srcId="{0B5C32B9-3758-473A-BBAD-E8B2527188B3}" destId="{435C868C-F44D-40CF-91B0-CCE347590459}" srcOrd="14" destOrd="0" presId="urn:microsoft.com/office/officeart/2018/2/layout/IconVerticalSolidList"/>
    <dgm:cxn modelId="{EE097361-1CEB-4AD8-936A-A96312C03E37}" type="presParOf" srcId="{435C868C-F44D-40CF-91B0-CCE347590459}" destId="{CBF42A3F-9C82-4F7A-8BC4-D822BA9799C3}" srcOrd="0" destOrd="0" presId="urn:microsoft.com/office/officeart/2018/2/layout/IconVerticalSolidList"/>
    <dgm:cxn modelId="{520A38BE-428E-4193-83A6-3DEB370D3E68}" type="presParOf" srcId="{435C868C-F44D-40CF-91B0-CCE347590459}" destId="{A623E1A1-9EF0-4413-A2BF-3C34B7D416C9}" srcOrd="1" destOrd="0" presId="urn:microsoft.com/office/officeart/2018/2/layout/IconVerticalSolidList"/>
    <dgm:cxn modelId="{E857DBC2-CFE3-4451-AA99-2BB13D355124}" type="presParOf" srcId="{435C868C-F44D-40CF-91B0-CCE347590459}" destId="{E037199E-1256-4314-922B-340BB75ED2CC}" srcOrd="2" destOrd="0" presId="urn:microsoft.com/office/officeart/2018/2/layout/IconVerticalSolidList"/>
    <dgm:cxn modelId="{3722931E-00C0-4988-83ED-A0779CA7592D}" type="presParOf" srcId="{435C868C-F44D-40CF-91B0-CCE347590459}" destId="{6232551A-EE86-4BF5-B5E5-E39A4292F1C4}" srcOrd="3" destOrd="0" presId="urn:microsoft.com/office/officeart/2018/2/layout/IconVerticalSolidList"/>
    <dgm:cxn modelId="{88A1DDC7-839F-4415-B3E2-74F40A60E4E7}" type="presParOf" srcId="{0B5C32B9-3758-473A-BBAD-E8B2527188B3}" destId="{DD867CB0-436C-41C7-92A0-87E063E8BA29}" srcOrd="15" destOrd="0" presId="urn:microsoft.com/office/officeart/2018/2/layout/IconVerticalSolidList"/>
    <dgm:cxn modelId="{81571E3C-2133-4D20-AD91-3AF2029F85A3}" type="presParOf" srcId="{0B5C32B9-3758-473A-BBAD-E8B2527188B3}" destId="{F19B187F-051D-4D0C-8B41-D311A04C56AD}" srcOrd="16" destOrd="0" presId="urn:microsoft.com/office/officeart/2018/2/layout/IconVerticalSolidList"/>
    <dgm:cxn modelId="{3752E6B8-1B38-4D11-8A70-DC25EC9AA694}" type="presParOf" srcId="{F19B187F-051D-4D0C-8B41-D311A04C56AD}" destId="{837D09B2-25B4-4E04-B83E-D88E4E6A109B}" srcOrd="0" destOrd="0" presId="urn:microsoft.com/office/officeart/2018/2/layout/IconVerticalSolidList"/>
    <dgm:cxn modelId="{BC9542E1-C388-4CDC-B6DA-26B90DC1CF84}" type="presParOf" srcId="{F19B187F-051D-4D0C-8B41-D311A04C56AD}" destId="{64DFB3E3-ABAF-408C-A815-18F7E44032A7}" srcOrd="1" destOrd="0" presId="urn:microsoft.com/office/officeart/2018/2/layout/IconVerticalSolidList"/>
    <dgm:cxn modelId="{C19BBB12-D223-489D-83A6-5F89BD3D07D4}" type="presParOf" srcId="{F19B187F-051D-4D0C-8B41-D311A04C56AD}" destId="{C1BFEBFE-47A8-426D-BDE4-F8B275322B52}" srcOrd="2" destOrd="0" presId="urn:microsoft.com/office/officeart/2018/2/layout/IconVerticalSolidList"/>
    <dgm:cxn modelId="{64E7E595-4111-448F-933D-8F2CA98AECFF}" type="presParOf" srcId="{F19B187F-051D-4D0C-8B41-D311A04C56AD}" destId="{81A0922A-7BBD-4D18-B271-E9CD6445A0E7}" srcOrd="3" destOrd="0" presId="urn:microsoft.com/office/officeart/2018/2/layout/IconVerticalSolidList"/>
    <dgm:cxn modelId="{13D69CD4-6AA6-4887-8297-2EBFC46C4572}" type="presParOf" srcId="{0B5C32B9-3758-473A-BBAD-E8B2527188B3}" destId="{A3609D9A-C07F-4EE6-8165-A23E1618C1D3}" srcOrd="17" destOrd="0" presId="urn:microsoft.com/office/officeart/2018/2/layout/IconVerticalSolidList"/>
    <dgm:cxn modelId="{F0FFC7BE-5680-475E-ACA8-0AE2024ADA8E}" type="presParOf" srcId="{0B5C32B9-3758-473A-BBAD-E8B2527188B3}" destId="{50457A4A-DAFD-41E3-AB28-1DE48EA9DED0}" srcOrd="18" destOrd="0" presId="urn:microsoft.com/office/officeart/2018/2/layout/IconVerticalSolidList"/>
    <dgm:cxn modelId="{F993A4DE-9A7B-4FF4-A5A2-9D28E8182105}" type="presParOf" srcId="{50457A4A-DAFD-41E3-AB28-1DE48EA9DED0}" destId="{8E66E15E-CA5A-47FC-9164-20D87E0058EF}" srcOrd="0" destOrd="0" presId="urn:microsoft.com/office/officeart/2018/2/layout/IconVerticalSolidList"/>
    <dgm:cxn modelId="{A1FAA606-F8FD-4C0A-84C1-7067F4DDA13E}" type="presParOf" srcId="{50457A4A-DAFD-41E3-AB28-1DE48EA9DED0}" destId="{DD570FA3-2D38-4F09-9161-73BCC4486C8C}" srcOrd="1" destOrd="0" presId="urn:microsoft.com/office/officeart/2018/2/layout/IconVerticalSolidList"/>
    <dgm:cxn modelId="{F6688A88-D71E-402D-8C57-6C94FD36FAE2}" type="presParOf" srcId="{50457A4A-DAFD-41E3-AB28-1DE48EA9DED0}" destId="{F3093012-1E5D-42D7-B42E-C163D268330E}" srcOrd="2" destOrd="0" presId="urn:microsoft.com/office/officeart/2018/2/layout/IconVerticalSolidList"/>
    <dgm:cxn modelId="{4F3F9FF5-D28E-4449-855C-1C8693D75939}" type="presParOf" srcId="{50457A4A-DAFD-41E3-AB28-1DE48EA9DED0}" destId="{AFECBBD1-6700-471B-8EC1-BF36CFF05B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B400A2-4EC5-42BC-A4D8-2BA93ABC38C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1F6274-3C42-40C9-86DF-9B2E4E270D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/>
            <a:t>Finding a proper dataset with considerable variable</a:t>
          </a:r>
        </a:p>
      </dgm:t>
    </dgm:pt>
    <dgm:pt modelId="{93EC06BF-E3EF-4858-A5CD-BEB745270BD5}" type="parTrans" cxnId="{52461A4E-3959-4404-A586-7B1A39EB6B0E}">
      <dgm:prSet/>
      <dgm:spPr/>
      <dgm:t>
        <a:bodyPr/>
        <a:lstStyle/>
        <a:p>
          <a:endParaRPr lang="en-US"/>
        </a:p>
      </dgm:t>
    </dgm:pt>
    <dgm:pt modelId="{8F8429B4-FA41-443E-8162-A83218C5DB19}" type="sibTrans" cxnId="{52461A4E-3959-4404-A586-7B1A39EB6B0E}">
      <dgm:prSet/>
      <dgm:spPr/>
      <dgm:t>
        <a:bodyPr/>
        <a:lstStyle/>
        <a:p>
          <a:endParaRPr lang="en-US"/>
        </a:p>
      </dgm:t>
    </dgm:pt>
    <dgm:pt modelId="{3CBA30FB-1C79-4135-9E17-540A27C3DA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/>
            <a:t>Discovering and using a proper model for prediction</a:t>
          </a:r>
        </a:p>
      </dgm:t>
    </dgm:pt>
    <dgm:pt modelId="{B60754D2-EC8D-409A-B82C-C45190DAD6DD}" type="parTrans" cxnId="{3747754B-6B56-42A2-8C5C-429917513FF1}">
      <dgm:prSet/>
      <dgm:spPr/>
      <dgm:t>
        <a:bodyPr/>
        <a:lstStyle/>
        <a:p>
          <a:endParaRPr lang="en-US"/>
        </a:p>
      </dgm:t>
    </dgm:pt>
    <dgm:pt modelId="{FDBA767A-F547-4D52-B538-478A4CFBB702}" type="sibTrans" cxnId="{3747754B-6B56-42A2-8C5C-429917513FF1}">
      <dgm:prSet/>
      <dgm:spPr/>
      <dgm:t>
        <a:bodyPr/>
        <a:lstStyle/>
        <a:p>
          <a:endParaRPr lang="en-US"/>
        </a:p>
      </dgm:t>
    </dgm:pt>
    <dgm:pt modelId="{8E28F159-AFE7-47AE-9F2F-D79B4B5B85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/>
            <a:t>Lack of in person meeting</a:t>
          </a:r>
        </a:p>
      </dgm:t>
    </dgm:pt>
    <dgm:pt modelId="{EF206499-4A79-4B9B-8033-AB53C17BD56C}" type="parTrans" cxnId="{DFFC45CD-D79F-4C99-BD41-D6F97D9FCDD4}">
      <dgm:prSet/>
      <dgm:spPr/>
      <dgm:t>
        <a:bodyPr/>
        <a:lstStyle/>
        <a:p>
          <a:endParaRPr lang="en-US"/>
        </a:p>
      </dgm:t>
    </dgm:pt>
    <dgm:pt modelId="{EE5DF6EB-A92F-4416-8106-C47BA178D6E7}" type="sibTrans" cxnId="{DFFC45CD-D79F-4C99-BD41-D6F97D9FCDD4}">
      <dgm:prSet/>
      <dgm:spPr/>
      <dgm:t>
        <a:bodyPr/>
        <a:lstStyle/>
        <a:p>
          <a:endParaRPr lang="en-US"/>
        </a:p>
      </dgm:t>
    </dgm:pt>
    <dgm:pt modelId="{F5761489-2F52-4C8D-8A95-46858EA79E46}" type="pres">
      <dgm:prSet presAssocID="{D4B400A2-4EC5-42BC-A4D8-2BA93ABC38C5}" presName="root" presStyleCnt="0">
        <dgm:presLayoutVars>
          <dgm:dir/>
          <dgm:resizeHandles val="exact"/>
        </dgm:presLayoutVars>
      </dgm:prSet>
      <dgm:spPr/>
    </dgm:pt>
    <dgm:pt modelId="{F9CDB473-0FB9-44E6-9DAF-CE156BAAEDFD}" type="pres">
      <dgm:prSet presAssocID="{841F6274-3C42-40C9-86DF-9B2E4E270D92}" presName="compNode" presStyleCnt="0"/>
      <dgm:spPr/>
    </dgm:pt>
    <dgm:pt modelId="{9CD2578D-77B0-449A-B5C7-1E160FB2485C}" type="pres">
      <dgm:prSet presAssocID="{841F6274-3C42-40C9-86DF-9B2E4E270D9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50F088-3F24-46D9-87E7-DF547DE6C379}" type="pres">
      <dgm:prSet presAssocID="{841F6274-3C42-40C9-86DF-9B2E4E270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F1B5B01-2328-46F4-8EF4-9CBC9178FE6A}" type="pres">
      <dgm:prSet presAssocID="{841F6274-3C42-40C9-86DF-9B2E4E270D92}" presName="spaceRect" presStyleCnt="0"/>
      <dgm:spPr/>
    </dgm:pt>
    <dgm:pt modelId="{79FBDA5F-2E69-415F-A023-46332AC4B638}" type="pres">
      <dgm:prSet presAssocID="{841F6274-3C42-40C9-86DF-9B2E4E270D92}" presName="textRect" presStyleLbl="revTx" presStyleIdx="0" presStyleCnt="3">
        <dgm:presLayoutVars>
          <dgm:chMax val="1"/>
          <dgm:chPref val="1"/>
        </dgm:presLayoutVars>
      </dgm:prSet>
      <dgm:spPr/>
    </dgm:pt>
    <dgm:pt modelId="{CB410AAB-B981-4C17-A723-D3CC3843A140}" type="pres">
      <dgm:prSet presAssocID="{8F8429B4-FA41-443E-8162-A83218C5DB19}" presName="sibTrans" presStyleCnt="0"/>
      <dgm:spPr/>
    </dgm:pt>
    <dgm:pt modelId="{BABF7E74-A991-4345-9F2F-17AE08A2C46C}" type="pres">
      <dgm:prSet presAssocID="{3CBA30FB-1C79-4135-9E17-540A27C3DAF9}" presName="compNode" presStyleCnt="0"/>
      <dgm:spPr/>
    </dgm:pt>
    <dgm:pt modelId="{8104DFDF-2451-475F-857F-96AAEA030316}" type="pres">
      <dgm:prSet presAssocID="{3CBA30FB-1C79-4135-9E17-540A27C3DAF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D4B7854-DE45-422B-B76C-AA55726C8472}" type="pres">
      <dgm:prSet presAssocID="{3CBA30FB-1C79-4135-9E17-540A27C3DA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A600C3B-A50C-44D7-96E4-0246F8FAE61F}" type="pres">
      <dgm:prSet presAssocID="{3CBA30FB-1C79-4135-9E17-540A27C3DAF9}" presName="spaceRect" presStyleCnt="0"/>
      <dgm:spPr/>
    </dgm:pt>
    <dgm:pt modelId="{27F450AA-D431-443B-809E-BB7B4A754E11}" type="pres">
      <dgm:prSet presAssocID="{3CBA30FB-1C79-4135-9E17-540A27C3DAF9}" presName="textRect" presStyleLbl="revTx" presStyleIdx="1" presStyleCnt="3">
        <dgm:presLayoutVars>
          <dgm:chMax val="1"/>
          <dgm:chPref val="1"/>
        </dgm:presLayoutVars>
      </dgm:prSet>
      <dgm:spPr/>
    </dgm:pt>
    <dgm:pt modelId="{86C5A346-8B3C-46A1-9CFC-CDBA28069A10}" type="pres">
      <dgm:prSet presAssocID="{FDBA767A-F547-4D52-B538-478A4CFBB702}" presName="sibTrans" presStyleCnt="0"/>
      <dgm:spPr/>
    </dgm:pt>
    <dgm:pt modelId="{39109358-DDF1-4975-B784-D628271DB490}" type="pres">
      <dgm:prSet presAssocID="{8E28F159-AFE7-47AE-9F2F-D79B4B5B8556}" presName="compNode" presStyleCnt="0"/>
      <dgm:spPr/>
    </dgm:pt>
    <dgm:pt modelId="{352D45F6-B324-4BAD-85F0-FFBFF5A6515E}" type="pres">
      <dgm:prSet presAssocID="{8E28F159-AFE7-47AE-9F2F-D79B4B5B855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5F17494-FB04-4F07-A6BA-F914251C0173}" type="pres">
      <dgm:prSet presAssocID="{8E28F159-AFE7-47AE-9F2F-D79B4B5B85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3FD1972-7E49-4777-B4D8-9CB71F1B1908}" type="pres">
      <dgm:prSet presAssocID="{8E28F159-AFE7-47AE-9F2F-D79B4B5B8556}" presName="spaceRect" presStyleCnt="0"/>
      <dgm:spPr/>
    </dgm:pt>
    <dgm:pt modelId="{A99D8FD9-4E7B-476D-9BCC-7FF9FF0680D0}" type="pres">
      <dgm:prSet presAssocID="{8E28F159-AFE7-47AE-9F2F-D79B4B5B85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4F29731-3415-4487-942D-2D5D0272F1CF}" type="presOf" srcId="{3CBA30FB-1C79-4135-9E17-540A27C3DAF9}" destId="{27F450AA-D431-443B-809E-BB7B4A754E11}" srcOrd="0" destOrd="0" presId="urn:microsoft.com/office/officeart/2018/5/layout/IconLeafLabelList"/>
    <dgm:cxn modelId="{4C2EB131-32E7-4A81-85E0-FDA70C4C615C}" type="presOf" srcId="{8E28F159-AFE7-47AE-9F2F-D79B4B5B8556}" destId="{A99D8FD9-4E7B-476D-9BCC-7FF9FF0680D0}" srcOrd="0" destOrd="0" presId="urn:microsoft.com/office/officeart/2018/5/layout/IconLeafLabelList"/>
    <dgm:cxn modelId="{517C1738-297B-4DE8-95E1-F1418385D3E3}" type="presOf" srcId="{841F6274-3C42-40C9-86DF-9B2E4E270D92}" destId="{79FBDA5F-2E69-415F-A023-46332AC4B638}" srcOrd="0" destOrd="0" presId="urn:microsoft.com/office/officeart/2018/5/layout/IconLeafLabelList"/>
    <dgm:cxn modelId="{3747754B-6B56-42A2-8C5C-429917513FF1}" srcId="{D4B400A2-4EC5-42BC-A4D8-2BA93ABC38C5}" destId="{3CBA30FB-1C79-4135-9E17-540A27C3DAF9}" srcOrd="1" destOrd="0" parTransId="{B60754D2-EC8D-409A-B82C-C45190DAD6DD}" sibTransId="{FDBA767A-F547-4D52-B538-478A4CFBB702}"/>
    <dgm:cxn modelId="{52461A4E-3959-4404-A586-7B1A39EB6B0E}" srcId="{D4B400A2-4EC5-42BC-A4D8-2BA93ABC38C5}" destId="{841F6274-3C42-40C9-86DF-9B2E4E270D92}" srcOrd="0" destOrd="0" parTransId="{93EC06BF-E3EF-4858-A5CD-BEB745270BD5}" sibTransId="{8F8429B4-FA41-443E-8162-A83218C5DB19}"/>
    <dgm:cxn modelId="{DFFC45CD-D79F-4C99-BD41-D6F97D9FCDD4}" srcId="{D4B400A2-4EC5-42BC-A4D8-2BA93ABC38C5}" destId="{8E28F159-AFE7-47AE-9F2F-D79B4B5B8556}" srcOrd="2" destOrd="0" parTransId="{EF206499-4A79-4B9B-8033-AB53C17BD56C}" sibTransId="{EE5DF6EB-A92F-4416-8106-C47BA178D6E7}"/>
    <dgm:cxn modelId="{CD1F73D9-266C-48CB-B1F3-CD42EB448BA5}" type="presOf" srcId="{D4B400A2-4EC5-42BC-A4D8-2BA93ABC38C5}" destId="{F5761489-2F52-4C8D-8A95-46858EA79E46}" srcOrd="0" destOrd="0" presId="urn:microsoft.com/office/officeart/2018/5/layout/IconLeafLabelList"/>
    <dgm:cxn modelId="{481F5849-0086-4E10-B912-6E025646F9AD}" type="presParOf" srcId="{F5761489-2F52-4C8D-8A95-46858EA79E46}" destId="{F9CDB473-0FB9-44E6-9DAF-CE156BAAEDFD}" srcOrd="0" destOrd="0" presId="urn:microsoft.com/office/officeart/2018/5/layout/IconLeafLabelList"/>
    <dgm:cxn modelId="{EDF52982-A5B3-4D06-BE4E-91C553591FE6}" type="presParOf" srcId="{F9CDB473-0FB9-44E6-9DAF-CE156BAAEDFD}" destId="{9CD2578D-77B0-449A-B5C7-1E160FB2485C}" srcOrd="0" destOrd="0" presId="urn:microsoft.com/office/officeart/2018/5/layout/IconLeafLabelList"/>
    <dgm:cxn modelId="{C208E35F-2E7E-4BD7-8A97-6A95B49139C0}" type="presParOf" srcId="{F9CDB473-0FB9-44E6-9DAF-CE156BAAEDFD}" destId="{7D50F088-3F24-46D9-87E7-DF547DE6C379}" srcOrd="1" destOrd="0" presId="urn:microsoft.com/office/officeart/2018/5/layout/IconLeafLabelList"/>
    <dgm:cxn modelId="{F9B41AAD-3672-418F-A4CE-41257556E54B}" type="presParOf" srcId="{F9CDB473-0FB9-44E6-9DAF-CE156BAAEDFD}" destId="{6F1B5B01-2328-46F4-8EF4-9CBC9178FE6A}" srcOrd="2" destOrd="0" presId="urn:microsoft.com/office/officeart/2018/5/layout/IconLeafLabelList"/>
    <dgm:cxn modelId="{09C811D3-007E-4873-8ACB-70536BD06198}" type="presParOf" srcId="{F9CDB473-0FB9-44E6-9DAF-CE156BAAEDFD}" destId="{79FBDA5F-2E69-415F-A023-46332AC4B638}" srcOrd="3" destOrd="0" presId="urn:microsoft.com/office/officeart/2018/5/layout/IconLeafLabelList"/>
    <dgm:cxn modelId="{C30F0D65-37B1-47BA-8D48-6FB64000F7EE}" type="presParOf" srcId="{F5761489-2F52-4C8D-8A95-46858EA79E46}" destId="{CB410AAB-B981-4C17-A723-D3CC3843A140}" srcOrd="1" destOrd="0" presId="urn:microsoft.com/office/officeart/2018/5/layout/IconLeafLabelList"/>
    <dgm:cxn modelId="{C795B019-8D6D-4898-8AD0-C2A1ECFE8543}" type="presParOf" srcId="{F5761489-2F52-4C8D-8A95-46858EA79E46}" destId="{BABF7E74-A991-4345-9F2F-17AE08A2C46C}" srcOrd="2" destOrd="0" presId="urn:microsoft.com/office/officeart/2018/5/layout/IconLeafLabelList"/>
    <dgm:cxn modelId="{EFD61F56-28CD-48FA-A8C8-223B334AB878}" type="presParOf" srcId="{BABF7E74-A991-4345-9F2F-17AE08A2C46C}" destId="{8104DFDF-2451-475F-857F-96AAEA030316}" srcOrd="0" destOrd="0" presId="urn:microsoft.com/office/officeart/2018/5/layout/IconLeafLabelList"/>
    <dgm:cxn modelId="{B3DF38FE-B221-410D-9094-57FBD5A2A2D2}" type="presParOf" srcId="{BABF7E74-A991-4345-9F2F-17AE08A2C46C}" destId="{6D4B7854-DE45-422B-B76C-AA55726C8472}" srcOrd="1" destOrd="0" presId="urn:microsoft.com/office/officeart/2018/5/layout/IconLeafLabelList"/>
    <dgm:cxn modelId="{08CBE437-A38D-4DA0-AA3A-4F6ED25CEF84}" type="presParOf" srcId="{BABF7E74-A991-4345-9F2F-17AE08A2C46C}" destId="{CA600C3B-A50C-44D7-96E4-0246F8FAE61F}" srcOrd="2" destOrd="0" presId="urn:microsoft.com/office/officeart/2018/5/layout/IconLeafLabelList"/>
    <dgm:cxn modelId="{FA6E62B7-DC6F-4614-9451-3756EA922F09}" type="presParOf" srcId="{BABF7E74-A991-4345-9F2F-17AE08A2C46C}" destId="{27F450AA-D431-443B-809E-BB7B4A754E11}" srcOrd="3" destOrd="0" presId="urn:microsoft.com/office/officeart/2018/5/layout/IconLeafLabelList"/>
    <dgm:cxn modelId="{96957C93-378A-4BA3-A370-25F033E82A53}" type="presParOf" srcId="{F5761489-2F52-4C8D-8A95-46858EA79E46}" destId="{86C5A346-8B3C-46A1-9CFC-CDBA28069A10}" srcOrd="3" destOrd="0" presId="urn:microsoft.com/office/officeart/2018/5/layout/IconLeafLabelList"/>
    <dgm:cxn modelId="{B4CDA5D9-D835-4EFE-B45D-A067E91913AF}" type="presParOf" srcId="{F5761489-2F52-4C8D-8A95-46858EA79E46}" destId="{39109358-DDF1-4975-B784-D628271DB490}" srcOrd="4" destOrd="0" presId="urn:microsoft.com/office/officeart/2018/5/layout/IconLeafLabelList"/>
    <dgm:cxn modelId="{C1BD714D-C72D-476C-9BD2-2AFD3999D8BA}" type="presParOf" srcId="{39109358-DDF1-4975-B784-D628271DB490}" destId="{352D45F6-B324-4BAD-85F0-FFBFF5A6515E}" srcOrd="0" destOrd="0" presId="urn:microsoft.com/office/officeart/2018/5/layout/IconLeafLabelList"/>
    <dgm:cxn modelId="{27D69BCA-1FB8-4191-A8CC-F5E3BDD82703}" type="presParOf" srcId="{39109358-DDF1-4975-B784-D628271DB490}" destId="{55F17494-FB04-4F07-A6BA-F914251C0173}" srcOrd="1" destOrd="0" presId="urn:microsoft.com/office/officeart/2018/5/layout/IconLeafLabelList"/>
    <dgm:cxn modelId="{343B35EB-2224-406A-9A4D-FEE19B0F1971}" type="presParOf" srcId="{39109358-DDF1-4975-B784-D628271DB490}" destId="{23FD1972-7E49-4777-B4D8-9CB71F1B1908}" srcOrd="2" destOrd="0" presId="urn:microsoft.com/office/officeart/2018/5/layout/IconLeafLabelList"/>
    <dgm:cxn modelId="{90030EFE-C3F2-4A2E-999E-28FFC06874C5}" type="presParOf" srcId="{39109358-DDF1-4975-B784-D628271DB490}" destId="{A99D8FD9-4E7B-476D-9BCC-7FF9FF0680D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296CB-7128-478D-B837-205AF50F44D0}">
      <dsp:nvSpPr>
        <dsp:cNvPr id="0" name=""/>
        <dsp:cNvSpPr/>
      </dsp:nvSpPr>
      <dsp:spPr>
        <a:xfrm>
          <a:off x="0" y="1312"/>
          <a:ext cx="6391275" cy="428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041A4-A9B3-4C2D-B029-565978978947}">
      <dsp:nvSpPr>
        <dsp:cNvPr id="0" name=""/>
        <dsp:cNvSpPr/>
      </dsp:nvSpPr>
      <dsp:spPr>
        <a:xfrm>
          <a:off x="129496" y="97632"/>
          <a:ext cx="235447" cy="235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6A622-D4B3-4E45-AAAB-AD642E8626E1}">
      <dsp:nvSpPr>
        <dsp:cNvPr id="0" name=""/>
        <dsp:cNvSpPr/>
      </dsp:nvSpPr>
      <dsp:spPr>
        <a:xfrm>
          <a:off x="494440" y="1312"/>
          <a:ext cx="5896834" cy="42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6" tIns="45306" rIns="45306" bIns="4530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Why Heart Diseases</a:t>
          </a:r>
        </a:p>
      </dsp:txBody>
      <dsp:txXfrm>
        <a:off x="494440" y="1312"/>
        <a:ext cx="5896834" cy="428086"/>
      </dsp:txXfrm>
    </dsp:sp>
    <dsp:sp modelId="{8B8B2B45-B40B-4637-868C-0FC259DCD400}">
      <dsp:nvSpPr>
        <dsp:cNvPr id="0" name=""/>
        <dsp:cNvSpPr/>
      </dsp:nvSpPr>
      <dsp:spPr>
        <a:xfrm>
          <a:off x="0" y="536421"/>
          <a:ext cx="6391275" cy="428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39670-6534-474F-9AD3-DB5544B82660}">
      <dsp:nvSpPr>
        <dsp:cNvPr id="0" name=""/>
        <dsp:cNvSpPr/>
      </dsp:nvSpPr>
      <dsp:spPr>
        <a:xfrm>
          <a:off x="129496" y="632740"/>
          <a:ext cx="235447" cy="235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860AE-098F-4F60-A8E1-01EFBEFC8AC3}">
      <dsp:nvSpPr>
        <dsp:cNvPr id="0" name=""/>
        <dsp:cNvSpPr/>
      </dsp:nvSpPr>
      <dsp:spPr>
        <a:xfrm>
          <a:off x="494440" y="536421"/>
          <a:ext cx="5896834" cy="42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6" tIns="45306" rIns="45306" bIns="4530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Problem Statement</a:t>
          </a:r>
        </a:p>
      </dsp:txBody>
      <dsp:txXfrm>
        <a:off x="494440" y="536421"/>
        <a:ext cx="5896834" cy="428086"/>
      </dsp:txXfrm>
    </dsp:sp>
    <dsp:sp modelId="{5BDF35BC-40E8-4B7B-B776-C089429BFD01}">
      <dsp:nvSpPr>
        <dsp:cNvPr id="0" name=""/>
        <dsp:cNvSpPr/>
      </dsp:nvSpPr>
      <dsp:spPr>
        <a:xfrm>
          <a:off x="0" y="1071529"/>
          <a:ext cx="6391275" cy="428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CBDB4-97F7-4F66-B5DC-134DD76BF04C}">
      <dsp:nvSpPr>
        <dsp:cNvPr id="0" name=""/>
        <dsp:cNvSpPr/>
      </dsp:nvSpPr>
      <dsp:spPr>
        <a:xfrm>
          <a:off x="129496" y="1167848"/>
          <a:ext cx="235447" cy="2354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AF2AF-B0FE-41AC-B3EB-F196323AF9BC}">
      <dsp:nvSpPr>
        <dsp:cNvPr id="0" name=""/>
        <dsp:cNvSpPr/>
      </dsp:nvSpPr>
      <dsp:spPr>
        <a:xfrm>
          <a:off x="494440" y="1071529"/>
          <a:ext cx="5896834" cy="42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6" tIns="45306" rIns="45306" bIns="4530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Project Objectives</a:t>
          </a:r>
        </a:p>
      </dsp:txBody>
      <dsp:txXfrm>
        <a:off x="494440" y="1071529"/>
        <a:ext cx="5896834" cy="428086"/>
      </dsp:txXfrm>
    </dsp:sp>
    <dsp:sp modelId="{DCA8E1A6-117E-4BDF-8CCF-D5CB125AA515}">
      <dsp:nvSpPr>
        <dsp:cNvPr id="0" name=""/>
        <dsp:cNvSpPr/>
      </dsp:nvSpPr>
      <dsp:spPr>
        <a:xfrm>
          <a:off x="0" y="1606637"/>
          <a:ext cx="6391275" cy="428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8D7BC-4C49-4C4D-A6F8-25CABF3C9359}">
      <dsp:nvSpPr>
        <dsp:cNvPr id="0" name=""/>
        <dsp:cNvSpPr/>
      </dsp:nvSpPr>
      <dsp:spPr>
        <a:xfrm>
          <a:off x="129496" y="1702957"/>
          <a:ext cx="235447" cy="2354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EE0C9-7AED-44A7-8E2D-908ED631BA7B}">
      <dsp:nvSpPr>
        <dsp:cNvPr id="0" name=""/>
        <dsp:cNvSpPr/>
      </dsp:nvSpPr>
      <dsp:spPr>
        <a:xfrm>
          <a:off x="494440" y="1606637"/>
          <a:ext cx="5896834" cy="42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6" tIns="45306" rIns="45306" bIns="4530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Dataset Information</a:t>
          </a:r>
        </a:p>
      </dsp:txBody>
      <dsp:txXfrm>
        <a:off x="494440" y="1606637"/>
        <a:ext cx="5896834" cy="428086"/>
      </dsp:txXfrm>
    </dsp:sp>
    <dsp:sp modelId="{A671D531-F4FB-4977-B16D-2A21DFB3CC2B}">
      <dsp:nvSpPr>
        <dsp:cNvPr id="0" name=""/>
        <dsp:cNvSpPr/>
      </dsp:nvSpPr>
      <dsp:spPr>
        <a:xfrm>
          <a:off x="0" y="2141746"/>
          <a:ext cx="6391275" cy="428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4831E-B4E1-44D0-8A77-CA7848D7EF7E}">
      <dsp:nvSpPr>
        <dsp:cNvPr id="0" name=""/>
        <dsp:cNvSpPr/>
      </dsp:nvSpPr>
      <dsp:spPr>
        <a:xfrm>
          <a:off x="129496" y="2238065"/>
          <a:ext cx="235447" cy="2354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0FA58-45F9-4DC0-9FD0-CE3BF480DFAE}">
      <dsp:nvSpPr>
        <dsp:cNvPr id="0" name=""/>
        <dsp:cNvSpPr/>
      </dsp:nvSpPr>
      <dsp:spPr>
        <a:xfrm>
          <a:off x="494440" y="2141746"/>
          <a:ext cx="5896834" cy="42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6" tIns="45306" rIns="45306" bIns="4530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Dataset</a:t>
          </a:r>
        </a:p>
      </dsp:txBody>
      <dsp:txXfrm>
        <a:off x="494440" y="2141746"/>
        <a:ext cx="5896834" cy="428086"/>
      </dsp:txXfrm>
    </dsp:sp>
    <dsp:sp modelId="{B9798BFB-3FB7-4052-B28E-F18B9DD89121}">
      <dsp:nvSpPr>
        <dsp:cNvPr id="0" name=""/>
        <dsp:cNvSpPr/>
      </dsp:nvSpPr>
      <dsp:spPr>
        <a:xfrm>
          <a:off x="0" y="2676854"/>
          <a:ext cx="6391275" cy="428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95220-8B54-4C61-B45C-DCD5F45DE39C}">
      <dsp:nvSpPr>
        <dsp:cNvPr id="0" name=""/>
        <dsp:cNvSpPr/>
      </dsp:nvSpPr>
      <dsp:spPr>
        <a:xfrm>
          <a:off x="129496" y="2773173"/>
          <a:ext cx="235447" cy="2354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3C71F-E2E3-402B-83A4-6B25D8DC753F}">
      <dsp:nvSpPr>
        <dsp:cNvPr id="0" name=""/>
        <dsp:cNvSpPr/>
      </dsp:nvSpPr>
      <dsp:spPr>
        <a:xfrm>
          <a:off x="494440" y="2676854"/>
          <a:ext cx="5896834" cy="42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6" tIns="45306" rIns="45306" bIns="4530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Data exploration and Visualizations</a:t>
          </a:r>
        </a:p>
      </dsp:txBody>
      <dsp:txXfrm>
        <a:off x="494440" y="2676854"/>
        <a:ext cx="5896834" cy="428086"/>
      </dsp:txXfrm>
    </dsp:sp>
    <dsp:sp modelId="{FEEB9EBC-95E8-494E-AD93-D85327B345CB}">
      <dsp:nvSpPr>
        <dsp:cNvPr id="0" name=""/>
        <dsp:cNvSpPr/>
      </dsp:nvSpPr>
      <dsp:spPr>
        <a:xfrm>
          <a:off x="0" y="3211962"/>
          <a:ext cx="6391275" cy="428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14CB3-F0D1-4B68-B7C6-E5A24852C234}">
      <dsp:nvSpPr>
        <dsp:cNvPr id="0" name=""/>
        <dsp:cNvSpPr/>
      </dsp:nvSpPr>
      <dsp:spPr>
        <a:xfrm>
          <a:off x="129496" y="3308282"/>
          <a:ext cx="235447" cy="2354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8AC53-0858-4179-AFFC-34AA8621E46F}">
      <dsp:nvSpPr>
        <dsp:cNvPr id="0" name=""/>
        <dsp:cNvSpPr/>
      </dsp:nvSpPr>
      <dsp:spPr>
        <a:xfrm>
          <a:off x="494440" y="3211962"/>
          <a:ext cx="5896834" cy="42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6" tIns="45306" rIns="45306" bIns="4530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6. Why Machine Learning ?</a:t>
          </a:r>
        </a:p>
      </dsp:txBody>
      <dsp:txXfrm>
        <a:off x="494440" y="3211962"/>
        <a:ext cx="5896834" cy="428086"/>
      </dsp:txXfrm>
    </dsp:sp>
    <dsp:sp modelId="{CBF42A3F-9C82-4F7A-8BC4-D822BA9799C3}">
      <dsp:nvSpPr>
        <dsp:cNvPr id="0" name=""/>
        <dsp:cNvSpPr/>
      </dsp:nvSpPr>
      <dsp:spPr>
        <a:xfrm>
          <a:off x="0" y="3747070"/>
          <a:ext cx="6391275" cy="428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3E1A1-9EF0-4413-A2BF-3C34B7D416C9}">
      <dsp:nvSpPr>
        <dsp:cNvPr id="0" name=""/>
        <dsp:cNvSpPr/>
      </dsp:nvSpPr>
      <dsp:spPr>
        <a:xfrm>
          <a:off x="129496" y="3843390"/>
          <a:ext cx="235447" cy="2354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2551A-EE86-4BF5-B5E5-E39A4292F1C4}">
      <dsp:nvSpPr>
        <dsp:cNvPr id="0" name=""/>
        <dsp:cNvSpPr/>
      </dsp:nvSpPr>
      <dsp:spPr>
        <a:xfrm>
          <a:off x="494440" y="3747070"/>
          <a:ext cx="5896834" cy="42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6" tIns="45306" rIns="45306" bIns="4530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7. Comparison of models</a:t>
          </a:r>
        </a:p>
      </dsp:txBody>
      <dsp:txXfrm>
        <a:off x="494440" y="3747070"/>
        <a:ext cx="5896834" cy="428086"/>
      </dsp:txXfrm>
    </dsp:sp>
    <dsp:sp modelId="{837D09B2-25B4-4E04-B83E-D88E4E6A109B}">
      <dsp:nvSpPr>
        <dsp:cNvPr id="0" name=""/>
        <dsp:cNvSpPr/>
      </dsp:nvSpPr>
      <dsp:spPr>
        <a:xfrm>
          <a:off x="0" y="4282179"/>
          <a:ext cx="6391275" cy="428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FB3E3-ABAF-408C-A815-18F7E44032A7}">
      <dsp:nvSpPr>
        <dsp:cNvPr id="0" name=""/>
        <dsp:cNvSpPr/>
      </dsp:nvSpPr>
      <dsp:spPr>
        <a:xfrm>
          <a:off x="129496" y="4378498"/>
          <a:ext cx="235447" cy="23544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0922A-7BBD-4D18-B271-E9CD6445A0E7}">
      <dsp:nvSpPr>
        <dsp:cNvPr id="0" name=""/>
        <dsp:cNvSpPr/>
      </dsp:nvSpPr>
      <dsp:spPr>
        <a:xfrm>
          <a:off x="494440" y="4282179"/>
          <a:ext cx="5896834" cy="42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6" tIns="45306" rIns="45306" bIns="4530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7. Challenges</a:t>
          </a:r>
        </a:p>
      </dsp:txBody>
      <dsp:txXfrm>
        <a:off x="494440" y="4282179"/>
        <a:ext cx="5896834" cy="428086"/>
      </dsp:txXfrm>
    </dsp:sp>
    <dsp:sp modelId="{8E66E15E-CA5A-47FC-9164-20D87E0058EF}">
      <dsp:nvSpPr>
        <dsp:cNvPr id="0" name=""/>
        <dsp:cNvSpPr/>
      </dsp:nvSpPr>
      <dsp:spPr>
        <a:xfrm>
          <a:off x="0" y="4817287"/>
          <a:ext cx="6391275" cy="428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70FA3-2D38-4F09-9161-73BCC4486C8C}">
      <dsp:nvSpPr>
        <dsp:cNvPr id="0" name=""/>
        <dsp:cNvSpPr/>
      </dsp:nvSpPr>
      <dsp:spPr>
        <a:xfrm>
          <a:off x="129496" y="4913606"/>
          <a:ext cx="235447" cy="235447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CBBD1-6700-471B-8EC1-BF36CFF05BDC}">
      <dsp:nvSpPr>
        <dsp:cNvPr id="0" name=""/>
        <dsp:cNvSpPr/>
      </dsp:nvSpPr>
      <dsp:spPr>
        <a:xfrm>
          <a:off x="494440" y="4817287"/>
          <a:ext cx="5896834" cy="42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06" tIns="45306" rIns="45306" bIns="4530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8.References</a:t>
          </a:r>
        </a:p>
      </dsp:txBody>
      <dsp:txXfrm>
        <a:off x="494440" y="4817287"/>
        <a:ext cx="5896834" cy="428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2578D-77B0-449A-B5C7-1E160FB2485C}">
      <dsp:nvSpPr>
        <dsp:cNvPr id="0" name=""/>
        <dsp:cNvSpPr/>
      </dsp:nvSpPr>
      <dsp:spPr>
        <a:xfrm>
          <a:off x="1401694" y="27332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0F088-3F24-46D9-87E7-DF547DE6C379}">
      <dsp:nvSpPr>
        <dsp:cNvPr id="0" name=""/>
        <dsp:cNvSpPr/>
      </dsp:nvSpPr>
      <dsp:spPr>
        <a:xfrm>
          <a:off x="1643006" y="268645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BDA5F-2E69-415F-A023-46332AC4B638}">
      <dsp:nvSpPr>
        <dsp:cNvPr id="0" name=""/>
        <dsp:cNvSpPr/>
      </dsp:nvSpPr>
      <dsp:spPr>
        <a:xfrm>
          <a:off x="1039725" y="1512332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0" i="0" kern="1200"/>
            <a:t>Finding a proper dataset with considerable variable</a:t>
          </a:r>
        </a:p>
      </dsp:txBody>
      <dsp:txXfrm>
        <a:off x="1039725" y="1512332"/>
        <a:ext cx="1856250" cy="720000"/>
      </dsp:txXfrm>
    </dsp:sp>
    <dsp:sp modelId="{8104DFDF-2451-475F-857F-96AAEA030316}">
      <dsp:nvSpPr>
        <dsp:cNvPr id="0" name=""/>
        <dsp:cNvSpPr/>
      </dsp:nvSpPr>
      <dsp:spPr>
        <a:xfrm>
          <a:off x="3582788" y="27332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B7854-DE45-422B-B76C-AA55726C8472}">
      <dsp:nvSpPr>
        <dsp:cNvPr id="0" name=""/>
        <dsp:cNvSpPr/>
      </dsp:nvSpPr>
      <dsp:spPr>
        <a:xfrm>
          <a:off x="3824100" y="268645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450AA-D431-443B-809E-BB7B4A754E11}">
      <dsp:nvSpPr>
        <dsp:cNvPr id="0" name=""/>
        <dsp:cNvSpPr/>
      </dsp:nvSpPr>
      <dsp:spPr>
        <a:xfrm>
          <a:off x="3220819" y="1512332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0" i="0" kern="1200"/>
            <a:t>Discovering and using a proper model for prediction</a:t>
          </a:r>
        </a:p>
      </dsp:txBody>
      <dsp:txXfrm>
        <a:off x="3220819" y="1512332"/>
        <a:ext cx="1856250" cy="720000"/>
      </dsp:txXfrm>
    </dsp:sp>
    <dsp:sp modelId="{352D45F6-B324-4BAD-85F0-FFBFF5A6515E}">
      <dsp:nvSpPr>
        <dsp:cNvPr id="0" name=""/>
        <dsp:cNvSpPr/>
      </dsp:nvSpPr>
      <dsp:spPr>
        <a:xfrm>
          <a:off x="2492241" y="2696395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17494-FB04-4F07-A6BA-F914251C0173}">
      <dsp:nvSpPr>
        <dsp:cNvPr id="0" name=""/>
        <dsp:cNvSpPr/>
      </dsp:nvSpPr>
      <dsp:spPr>
        <a:xfrm>
          <a:off x="2733553" y="2937707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D8FD9-4E7B-476D-9BCC-7FF9FF0680D0}">
      <dsp:nvSpPr>
        <dsp:cNvPr id="0" name=""/>
        <dsp:cNvSpPr/>
      </dsp:nvSpPr>
      <dsp:spPr>
        <a:xfrm>
          <a:off x="2130272" y="4181395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0" i="0" kern="1200"/>
            <a:t>Lack of in person meeting</a:t>
          </a:r>
        </a:p>
      </dsp:txBody>
      <dsp:txXfrm>
        <a:off x="2130272" y="4181395"/>
        <a:ext cx="18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D9FAC-E22C-490B-ACE1-04E9ECF095F2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C094-03D0-48EE-AD97-7F87C90CF0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03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94d958042_1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94d958042_1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94d958042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994d958042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4d958042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4d958042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34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5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39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081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72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022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93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753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245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02">
  <p:cSld name="Title and body 02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subTitle" idx="1"/>
          </p:nvPr>
        </p:nvSpPr>
        <p:spPr>
          <a:xfrm>
            <a:off x="950967" y="1498343"/>
            <a:ext cx="10290000" cy="41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0" y="580567"/>
            <a:ext cx="121920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0068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949000" y="2142400"/>
            <a:ext cx="4537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949000" y="3478400"/>
            <a:ext cx="4537200" cy="2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18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750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935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925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37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771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425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057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1352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254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476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2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9491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152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7970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64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968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760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1740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61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35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95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26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95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59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628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31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3C2551F-8E3D-4AE7-BBE2-3ACF472AFB16}" type="datetimeFigureOut">
              <a:rPr lang="en-CA" smtClean="0"/>
              <a:t>2021-04-25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A90CF80-4135-44A6-8ECF-03BDE06BEA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8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roup 7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0" name="Rectangle 7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5">
            <a:extLst>
              <a:ext uri="{FF2B5EF4-FFF2-40B4-BE49-F238E27FC236}">
                <a16:creationId xmlns:a16="http://schemas.microsoft.com/office/drawing/2014/main" id="{6E63ADD0-4837-4506-8B81-1076581AF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45" name="Google Shape;645;p44"/>
          <p:cNvSpPr txBox="1">
            <a:spLocks noGrp="1"/>
          </p:cNvSpPr>
          <p:nvPr>
            <p:ph type="title"/>
          </p:nvPr>
        </p:nvSpPr>
        <p:spPr>
          <a:xfrm>
            <a:off x="4662333" y="2099733"/>
            <a:ext cx="5730960" cy="2677648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/>
            <a:r>
              <a:rPr lang="en-US" sz="4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Prediction of</a:t>
            </a:r>
            <a:br>
              <a:rPr lang="en-US" sz="4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CARDIOVASCULAR </a:t>
            </a:r>
            <a:br>
              <a:rPr lang="en-US" sz="4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Disease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ECA4B5-4C84-4095-B8D3-EFC5B417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47" name="Graphic 72" descr="Heartbeat">
            <a:extLst>
              <a:ext uri="{FF2B5EF4-FFF2-40B4-BE49-F238E27FC236}">
                <a16:creationId xmlns:a16="http://schemas.microsoft.com/office/drawing/2014/main" id="{93E4DF53-22F0-47BA-B646-AEE16ACCD1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1206249" y="2196284"/>
            <a:ext cx="2956448" cy="295644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C12E3-E8D5-4CAE-B62E-119D5282B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E36E-934E-4EC9-87F9-DEAC9B1E9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704" y="1881809"/>
            <a:ext cx="3954450" cy="2557668"/>
          </a:xfrm>
        </p:spPr>
        <p:txBody>
          <a:bodyPr>
            <a:normAutofit/>
          </a:bodyPr>
          <a:lstStyle/>
          <a:p>
            <a:pPr algn="l"/>
            <a:r>
              <a:rPr lang="en-CA" sz="4400" dirty="0"/>
              <a:t>Analysing the Risk Factors of CVD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A948271-86DC-44C7-9FE6-090B4B91A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6554" r="8363"/>
          <a:stretch/>
        </p:blipFill>
        <p:spPr>
          <a:xfrm>
            <a:off x="5326408" y="10"/>
            <a:ext cx="6865592" cy="6857990"/>
          </a:xfrm>
          <a:custGeom>
            <a:avLst/>
            <a:gdLst/>
            <a:ahLst/>
            <a:cxnLst/>
            <a:rect l="l" t="t" r="r" b="b"/>
            <a:pathLst>
              <a:path w="6865592" h="6858000">
                <a:moveTo>
                  <a:pt x="3068432" y="0"/>
                </a:moveTo>
                <a:lnTo>
                  <a:pt x="6865592" y="0"/>
                </a:lnTo>
                <a:lnTo>
                  <a:pt x="6865592" y="6858000"/>
                </a:lnTo>
                <a:lnTo>
                  <a:pt x="3068431" y="6858000"/>
                </a:lnTo>
                <a:lnTo>
                  <a:pt x="3064426" y="6854853"/>
                </a:lnTo>
                <a:cubicBezTo>
                  <a:pt x="2077725" y="6040555"/>
                  <a:pt x="1448804" y="4808224"/>
                  <a:pt x="1448804" y="3429000"/>
                </a:cubicBezTo>
                <a:cubicBezTo>
                  <a:pt x="1448804" y="2049777"/>
                  <a:pt x="2077725" y="817446"/>
                  <a:pt x="3064426" y="3148"/>
                </a:cubicBezTo>
                <a:close/>
                <a:moveTo>
                  <a:pt x="1056707" y="0"/>
                </a:moveTo>
                <a:lnTo>
                  <a:pt x="2472663" y="0"/>
                </a:lnTo>
                <a:lnTo>
                  <a:pt x="2400426" y="75768"/>
                </a:lnTo>
                <a:cubicBezTo>
                  <a:pt x="1595468" y="961418"/>
                  <a:pt x="1104860" y="2137915"/>
                  <a:pt x="1104860" y="3429000"/>
                </a:cubicBezTo>
                <a:cubicBezTo>
                  <a:pt x="1104860" y="4720086"/>
                  <a:pt x="1595468" y="5896583"/>
                  <a:pt x="2400426" y="6782233"/>
                </a:cubicBezTo>
                <a:lnTo>
                  <a:pt x="2472663" y="6858000"/>
                </a:lnTo>
                <a:lnTo>
                  <a:pt x="1056707" y="6858000"/>
                </a:lnTo>
                <a:lnTo>
                  <a:pt x="1040415" y="6835090"/>
                </a:lnTo>
                <a:cubicBezTo>
                  <a:pt x="383550" y="5862802"/>
                  <a:pt x="0" y="4690693"/>
                  <a:pt x="0" y="3429000"/>
                </a:cubicBezTo>
                <a:cubicBezTo>
                  <a:pt x="0" y="2167308"/>
                  <a:pt x="383550" y="995199"/>
                  <a:pt x="1040415" y="2291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270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BD17-2487-4780-8AA0-5314F365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Effect of </a:t>
            </a: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weight on CVD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B8859-4C34-4BB7-B91F-70C83FE139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9C3593E-4DE0-4837-9B52-9E0FB0C55D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7258930" y="2598925"/>
            <a:ext cx="4656406" cy="35926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16AF18-08F9-46D3-9BB0-491020DA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2" y="2423160"/>
            <a:ext cx="5102127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4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9951B-48FB-442F-ACA5-D3571EED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Effect of cholesterol on CVD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DBF44-ED21-44E8-ABF8-3D8BFDAF0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EA657BD9-BCBA-4B79-AADC-961E5E49842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3"/>
          <a:srcRect t="1550" r="1" b="1552"/>
          <a:stretch/>
        </p:blipFill>
        <p:spPr>
          <a:xfrm>
            <a:off x="648929" y="800100"/>
            <a:ext cx="6664738" cy="54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2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5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7" name="Rectangle 5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0F6EB-8868-4896-8FB0-B81944E7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Effect of glucose on CVD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3EB71-9CB5-45E3-85E7-C97CFA0C2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68" name="Group 61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56CBCC0-6E27-43AD-A45E-DD43EE06C6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8499" b="8499"/>
          <a:stretch/>
        </p:blipFill>
        <p:spPr>
          <a:xfrm>
            <a:off x="767810" y="731520"/>
            <a:ext cx="6785133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2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42FF-A65B-4D6E-855D-9A1F39DF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Effect of Smoke on heart disease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D1C41-DC64-4C18-A413-69AED44A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EECB6-6F9B-4BF7-9EB3-7943BA467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03500"/>
            <a:ext cx="9566386" cy="34163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731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E44A2-B363-4F3E-BAE6-C437F303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Effect of physical activity on CVD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8516F8-3842-4A60-8A84-C280CC9AF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2" name="Rectangle 18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4AA8F76-D34C-4B0D-B020-652FB5ADF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12" b="-3"/>
          <a:stretch/>
        </p:blipFill>
        <p:spPr>
          <a:xfrm>
            <a:off x="423332" y="731520"/>
            <a:ext cx="7309794" cy="54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2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73D7-3CAB-4979-BE6F-26C20FB3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 approach? 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E0F7-FAA5-4A3D-AF44-AAA26ECA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examine  the  risk factors associated with  Cardiovascular diseases and identifying the hidden factors. </a:t>
            </a:r>
          </a:p>
          <a:p>
            <a:r>
              <a:rPr lang="en-US" dirty="0"/>
              <a:t>To predict the presence cardiovascular diseases such as heart attack, heart failure,  stroke in a better way</a:t>
            </a:r>
          </a:p>
        </p:txBody>
      </p:sp>
    </p:spTree>
    <p:extLst>
      <p:ext uri="{BB962C8B-B14F-4D97-AF65-F5344CB8AC3E}">
        <p14:creationId xmlns:p14="http://schemas.microsoft.com/office/powerpoint/2010/main" val="263480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5E5B50-2BFF-484C-AEF7-DA0A92018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293" y="2269434"/>
            <a:ext cx="4478865" cy="2319131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chemeClr val="tx2"/>
                </a:solidFill>
              </a:rPr>
              <a:t>MODEL EVALUATION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BC14508-9E77-498E-8D67-08658465A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0" r="20898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39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74417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308C-6215-4AA7-9E30-3D87DB4C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189" y="2141617"/>
            <a:ext cx="4351025" cy="2283824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Models Used For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D924-218F-4D43-B2B2-50E3086B6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708659"/>
            <a:ext cx="4648741" cy="5518719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XGBoost Classifier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Decision Tree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Linear Perceptron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Linear SVC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KNN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Random Forest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SVM-RBF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39658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6F02-7FFD-434C-A407-C1637812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287088"/>
            <a:ext cx="4351025" cy="2283824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Accuracy of Various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90FC-0F0A-4F25-93BA-7059708C8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213945"/>
            <a:ext cx="4518675" cy="5044965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XGBoost : 73.21%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Decision Tree: 63.31%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Linear Perceptron: 56.4%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Linear SVC: 64.56%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KNN: 60.56%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Random Forest: 63.2%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dirty="0"/>
              <a:t>SVM-RBF: 59.89%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1298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8" name="Google Shape;368;p36"/>
          <p:cNvSpPr txBox="1"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3600">
                <a:solidFill>
                  <a:srgbClr val="EBEBEB"/>
                </a:solidFill>
              </a:rPr>
              <a:t>CONTENTS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70" name="Google Shape;367;p36">
            <a:extLst>
              <a:ext uri="{FF2B5EF4-FFF2-40B4-BE49-F238E27FC236}">
                <a16:creationId xmlns:a16="http://schemas.microsoft.com/office/drawing/2014/main" id="{0CCDC6DF-4878-4789-8AF0-4CDD00ECE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52656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8D51DFA-1686-4DBE-B11C-29EA7604A62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8" b="-1"/>
          <a:stretch/>
        </p:blipFill>
        <p:spPr>
          <a:xfrm>
            <a:off x="1737360" y="1284394"/>
            <a:ext cx="8700451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2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4C1D8-672E-4742-A949-E43CD47B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Performance metrics of XGBoost</a:t>
            </a: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22EB146-550E-4735-A903-B97E85BC0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5" r="11121"/>
          <a:stretch/>
        </p:blipFill>
        <p:spPr>
          <a:xfrm>
            <a:off x="1730885" y="1114621"/>
            <a:ext cx="5200936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71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FA908-5B87-4380-83AB-0DAF7499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ROC curve for XGBoost Classifier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F40B378-973E-4255-9D89-E5907411C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" r="3085" b="-2"/>
          <a:stretch/>
        </p:blipFill>
        <p:spPr>
          <a:xfrm>
            <a:off x="1109763" y="1222102"/>
            <a:ext cx="6443180" cy="44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95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FE644-2A9A-4627-A090-B2A6CF1E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Challenges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3C898E-0630-4F02-8649-EDE9CBED78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11110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452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F338675-011C-4DBD-B184-2621355C1F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6615"/>
          <a:stretch/>
        </p:blipFill>
        <p:spPr>
          <a:xfrm>
            <a:off x="1" y="145774"/>
            <a:ext cx="9806608" cy="6493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22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6E862B-C8A9-4C81-9D77-63A699C2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1130603"/>
            <a:ext cx="3718228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solidFill>
                  <a:srgbClr val="EBEBEB"/>
                </a:solidFill>
              </a:rPr>
              <a:t> Why      Cardiovascular               Disease?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FE63196-972A-428D-A129-DC132EDA9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/>
              <a:t>Cardiovascular disease which affects both </a:t>
            </a:r>
            <a:r>
              <a:rPr lang="en-US" dirty="0"/>
              <a:t>the heart or any blood vessels </a:t>
            </a:r>
            <a:r>
              <a:rPr lang="en-US" sz="1700" dirty="0"/>
              <a:t>is the No. 1 killer of men and women in the worldwide.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/>
              <a:t>It’s vital that people learn to identify and manage Cardiovascular  risk factors, such as heart-healthy eating, regular exercise, and seeing a doctor to measure blood pressure, cholesterol, and weight.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/>
              <a:t>In Modern medicine cardiology has been at the forefront of technological innovation and quality improvement over the past 50 years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/>
              <a:t>Goal - Find the significant features using different machine learning models in prediction of cardiovascular  disease.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/>
              <a:t>Plan – to predict conditions for cardiovascular  disease and target medicinal procedure for the prevention of the cardiovascular diseases and curing it.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0623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92" name="Google Shape;392;p38"/>
          <p:cNvSpPr txBox="1"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rgbClr val="EBEBEB"/>
                </a:solidFill>
              </a:rPr>
              <a:t>Problem statement</a:t>
            </a:r>
          </a:p>
        </p:txBody>
      </p:sp>
      <p:sp>
        <p:nvSpPr>
          <p:cNvPr id="391" name="Google Shape;391;p38"/>
          <p:cNvSpPr txBox="1">
            <a:spLocks noGrp="1"/>
          </p:cNvSpPr>
          <p:nvPr>
            <p:ph type="body" idx="1"/>
          </p:nvPr>
        </p:nvSpPr>
        <p:spPr>
          <a:xfrm>
            <a:off x="5290077" y="437513"/>
            <a:ext cx="5502614" cy="59543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000" dirty="0"/>
              <a:t>Identify the factors that can be cause for cardiovascular disease and build a model to predict the cardiovascular  disease hidden or forthcoming in a patient and treat it at an early stage.</a:t>
            </a:r>
          </a:p>
          <a:p>
            <a:pPr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B4954-F3DE-495F-8EEE-C846069F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EBEBEB"/>
                </a:solidFill>
              </a:rPr>
              <a:t>Project Objectives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38F445C-C6E7-44BD-9F55-4A26027F6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000" dirty="0"/>
              <a:t>Acknowledge the impact of distinct factors, predict accurately with few tests and attributes the presence of heart disease. </a:t>
            </a:r>
          </a:p>
          <a:p>
            <a:pPr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000" dirty="0"/>
              <a:t>Classification methods to diagnose heart disease and measures the classification accuracy to evaluate the performance of characteristic selection methods.</a:t>
            </a:r>
          </a:p>
          <a:p>
            <a:pPr marL="0" indent="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342599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6B951-63AC-4429-80CB-1AC16B25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EBEBEB"/>
                </a:solidFill>
              </a:rPr>
              <a:t>Data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2C22F-255A-4820-B911-1B12888D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69329" indent="0">
              <a:spcBef>
                <a:spcPts val="1000"/>
              </a:spcBef>
              <a:buSzPct val="80000"/>
              <a:buNone/>
            </a:pPr>
            <a:r>
              <a:rPr lang="en-US" sz="2000" dirty="0"/>
              <a:t>Data Source : </a:t>
            </a:r>
            <a:r>
              <a:rPr lang="en-US" sz="2000" b="1" dirty="0"/>
              <a:t>Kaggle</a:t>
            </a:r>
            <a:r>
              <a:rPr lang="en-US" sz="2000" dirty="0"/>
              <a:t> </a:t>
            </a:r>
          </a:p>
          <a:p>
            <a:pPr marL="169329" indent="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000" dirty="0"/>
              <a:t>1.High volume of patient data about    	70,000.</a:t>
            </a:r>
            <a:br>
              <a:rPr lang="en-US" sz="2000" dirty="0"/>
            </a:br>
            <a:r>
              <a:rPr lang="en-US" sz="2000" dirty="0"/>
              <a:t>2. There are 3 types of input features:</a:t>
            </a:r>
            <a:br>
              <a:rPr lang="en-US" sz="2000" dirty="0"/>
            </a:br>
            <a:r>
              <a:rPr lang="en-US" sz="2000" dirty="0"/>
              <a:t>	a) Objective: factual  information; 	</a:t>
            </a:r>
            <a:br>
              <a:rPr lang="en-US" sz="2000" dirty="0"/>
            </a:br>
            <a:r>
              <a:rPr lang="en-US" sz="2000" dirty="0"/>
              <a:t>	b). Examination: results of medical 			examination; </a:t>
            </a:r>
            <a:br>
              <a:rPr lang="en-US" sz="2000" dirty="0"/>
            </a:br>
            <a:r>
              <a:rPr lang="en-US" sz="2000" dirty="0"/>
              <a:t>	c). Subjective: information given by 			the patient.</a:t>
            </a:r>
          </a:p>
          <a:p>
            <a:pPr marL="512229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598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E36E-934E-4EC9-87F9-DEAC9B1E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693333"/>
            <a:ext cx="4288569" cy="2330027"/>
          </a:xfrm>
        </p:spPr>
        <p:txBody>
          <a:bodyPr>
            <a:normAutofit/>
          </a:bodyPr>
          <a:lstStyle/>
          <a:p>
            <a:pPr algn="l"/>
            <a:r>
              <a:rPr lang="en-CA" sz="4400" dirty="0"/>
              <a:t>Demographic Study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D1628-57B6-4A17-9C2D-02CF540B961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D0C98-F3B5-4333-B207-A4B147C99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A948271-86DC-44C7-9FE6-090B4B91A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6554" r="8363"/>
          <a:stretch/>
        </p:blipFill>
        <p:spPr>
          <a:xfrm>
            <a:off x="5326408" y="10"/>
            <a:ext cx="6865592" cy="6857990"/>
          </a:xfrm>
          <a:custGeom>
            <a:avLst/>
            <a:gdLst/>
            <a:ahLst/>
            <a:cxnLst/>
            <a:rect l="l" t="t" r="r" b="b"/>
            <a:pathLst>
              <a:path w="6865592" h="6858000">
                <a:moveTo>
                  <a:pt x="3068432" y="0"/>
                </a:moveTo>
                <a:lnTo>
                  <a:pt x="6865592" y="0"/>
                </a:lnTo>
                <a:lnTo>
                  <a:pt x="6865592" y="6858000"/>
                </a:lnTo>
                <a:lnTo>
                  <a:pt x="3068431" y="6858000"/>
                </a:lnTo>
                <a:lnTo>
                  <a:pt x="3064426" y="6854853"/>
                </a:lnTo>
                <a:cubicBezTo>
                  <a:pt x="2077725" y="6040555"/>
                  <a:pt x="1448804" y="4808224"/>
                  <a:pt x="1448804" y="3429000"/>
                </a:cubicBezTo>
                <a:cubicBezTo>
                  <a:pt x="1448804" y="2049777"/>
                  <a:pt x="2077725" y="817446"/>
                  <a:pt x="3064426" y="3148"/>
                </a:cubicBezTo>
                <a:close/>
                <a:moveTo>
                  <a:pt x="1056707" y="0"/>
                </a:moveTo>
                <a:lnTo>
                  <a:pt x="2472663" y="0"/>
                </a:lnTo>
                <a:lnTo>
                  <a:pt x="2400426" y="75768"/>
                </a:lnTo>
                <a:cubicBezTo>
                  <a:pt x="1595468" y="961418"/>
                  <a:pt x="1104860" y="2137915"/>
                  <a:pt x="1104860" y="3429000"/>
                </a:cubicBezTo>
                <a:cubicBezTo>
                  <a:pt x="1104860" y="4720086"/>
                  <a:pt x="1595468" y="5896583"/>
                  <a:pt x="2400426" y="6782233"/>
                </a:cubicBezTo>
                <a:lnTo>
                  <a:pt x="2472663" y="6858000"/>
                </a:lnTo>
                <a:lnTo>
                  <a:pt x="1056707" y="6858000"/>
                </a:lnTo>
                <a:lnTo>
                  <a:pt x="1040415" y="6835090"/>
                </a:lnTo>
                <a:cubicBezTo>
                  <a:pt x="383550" y="5862802"/>
                  <a:pt x="0" y="4690693"/>
                  <a:pt x="0" y="3429000"/>
                </a:cubicBezTo>
                <a:cubicBezTo>
                  <a:pt x="0" y="2167308"/>
                  <a:pt x="383550" y="995199"/>
                  <a:pt x="1040415" y="2291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610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5FA5-82FB-4D5D-A28D-F9F1B0BD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Gender most affected by cardiovascular disease</a:t>
            </a:r>
          </a:p>
        </p:txBody>
      </p:sp>
      <p:pic>
        <p:nvPicPr>
          <p:cNvPr id="9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338DE892-FA23-4405-A0F5-034D232B2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154955" y="2532184"/>
            <a:ext cx="4373648" cy="3910819"/>
          </a:xfrm>
          <a:prstGeom prst="rect">
            <a:avLst/>
          </a:prstGeom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C2D0207-C9C9-4350-B75F-5078EACAD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63" y="2518116"/>
            <a:ext cx="5950634" cy="328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4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DC49-7673-4ADF-9797-CD17D718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Effect of Age on CVD 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B823A54-149A-465E-A8BF-46355E85FB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" name="Content Placeholder 38" descr="Chart, bar chart&#10;&#10;Description automatically generated">
            <a:extLst>
              <a:ext uri="{FF2B5EF4-FFF2-40B4-BE49-F238E27FC236}">
                <a16:creationId xmlns:a16="http://schemas.microsoft.com/office/drawing/2014/main" id="{5C0A86C6-9F5C-4A20-A422-DD6172A03A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3906" y="2603499"/>
            <a:ext cx="5420752" cy="374102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C53D07-2224-48E3-9D5D-B9A396F6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49" y="2475914"/>
            <a:ext cx="5420751" cy="3868615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515036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489</Words>
  <Application>Microsoft Office PowerPoint</Application>
  <PresentationFormat>Widescreen</PresentationFormat>
  <Paragraphs>67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Century Gothic</vt:lpstr>
      <vt:lpstr>Livvic</vt:lpstr>
      <vt:lpstr>Open Sans Light</vt:lpstr>
      <vt:lpstr>Roboto Condensed Light</vt:lpstr>
      <vt:lpstr>Wingdings</vt:lpstr>
      <vt:lpstr>Wingdings 3</vt:lpstr>
      <vt:lpstr>Ion Boardroom</vt:lpstr>
      <vt:lpstr>1_Ion Boardroom</vt:lpstr>
      <vt:lpstr>Prediction of CARDIOVASCULAR  Disease</vt:lpstr>
      <vt:lpstr>CONTENTS</vt:lpstr>
      <vt:lpstr> Why      Cardiovascular               Disease?</vt:lpstr>
      <vt:lpstr>Problem statement</vt:lpstr>
      <vt:lpstr>Project Objectives</vt:lpstr>
      <vt:lpstr>Data set</vt:lpstr>
      <vt:lpstr>Demographic Study </vt:lpstr>
      <vt:lpstr>Gender most affected by cardiovascular disease</vt:lpstr>
      <vt:lpstr>Effect of Age on CVD </vt:lpstr>
      <vt:lpstr>Analysing the Risk Factors of CVD</vt:lpstr>
      <vt:lpstr>Effect of  weight on CVD</vt:lpstr>
      <vt:lpstr>Effect of cholesterol on CVD</vt:lpstr>
      <vt:lpstr>Effect of glucose on CVD</vt:lpstr>
      <vt:lpstr>Effect of Smoke on heart disease</vt:lpstr>
      <vt:lpstr>Effect of physical activity on CVD </vt:lpstr>
      <vt:lpstr>Why machine learning approach? •</vt:lpstr>
      <vt:lpstr>MODEL EVALUATION </vt:lpstr>
      <vt:lpstr>Models Used For Prediction</vt:lpstr>
      <vt:lpstr>Accuracy of Various Models</vt:lpstr>
      <vt:lpstr>PowerPoint Presentation</vt:lpstr>
      <vt:lpstr>Performance metrics of XGBoost</vt:lpstr>
      <vt:lpstr>ROC curve for XGBoost Classifier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CARDIOVASCULAR  Disease</dc:title>
  <dc:creator>Sivapriya Jayachandran</dc:creator>
  <cp:lastModifiedBy>Ben Jose</cp:lastModifiedBy>
  <cp:revision>7</cp:revision>
  <dcterms:created xsi:type="dcterms:W3CDTF">2020-12-08T16:21:13Z</dcterms:created>
  <dcterms:modified xsi:type="dcterms:W3CDTF">2021-04-25T23:35:53Z</dcterms:modified>
</cp:coreProperties>
</file>