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3640" y="22608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3640" y="22608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3640" y="22608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3640" y="22608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3640" y="22608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3640" y="22608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3640" y="22608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3640" y="226080"/>
            <a:ext cx="907128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3640" y="22608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3640" y="22608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3640" y="22608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3640" y="22608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364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664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3640" y="22608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400" u="none" cap="none" strike="noStrike">
                <a:latin typeface="Arial"/>
                <a:ea typeface="Arial"/>
                <a:cs typeface="Arial"/>
                <a:sym typeface="Arial"/>
              </a:rPr>
              <a:t>Ce qui est demandé :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fr-FR" sz="1200" u="none" cap="none" strike="noStrike">
                <a:latin typeface="Arial"/>
                <a:ea typeface="Arial"/>
                <a:cs typeface="Arial"/>
                <a:sym typeface="Arial"/>
              </a:rPr>
              <a:t>Vous coderez en orienté objet.. Il faut une classe HerosManager et une classe Heros et sa méthode d’hydratation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fr-FR" sz="1200" u="none" cap="none" strike="noStrike">
                <a:latin typeface="Arial"/>
                <a:ea typeface="Arial"/>
                <a:cs typeface="Arial"/>
                <a:sym typeface="Arial"/>
              </a:rPr>
              <a:t>On accède à la fiche personnage via le formulaire de l’index en entrant le nom du personnage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fr-FR" sz="1200" u="none" cap="none" strike="noStrike">
                <a:latin typeface="Arial"/>
                <a:ea typeface="Arial"/>
                <a:cs typeface="Arial"/>
                <a:sym typeface="Arial"/>
              </a:rPr>
              <a:t>Si le nom n’est pas trouvé en base, l’utilisateur est renvoyé à l’index avec un message lui signifiant que ce personnage n’existe pas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fr-FR" sz="1200" u="none" cap="none" strike="noStrike">
                <a:latin typeface="Arial"/>
                <a:ea typeface="Arial"/>
                <a:cs typeface="Arial"/>
                <a:sym typeface="Arial"/>
              </a:rPr>
              <a:t>Une fois sur la fiche personnage vous devez respecter la maquette à la suite de ce document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fr-FR" sz="1200" u="none" cap="none" strike="noStrike">
                <a:latin typeface="Arial"/>
                <a:ea typeface="Arial"/>
                <a:cs typeface="Arial"/>
                <a:sym typeface="Arial"/>
              </a:rPr>
              <a:t>Si on clique sur le bouton familier, une requête Ajax va chercher le premier familier et l’affichera dans le conteneur prévu à cet effet. La page de la fiche personnage ne doit jamais se recharger. Un son dont le fichier est fourni avec l’exercice doit démarré au moment de l’affichage du familier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fr-FR" sz="1200" u="none" cap="none" strike="noStrike">
                <a:latin typeface="Arial"/>
                <a:ea typeface="Arial"/>
                <a:cs typeface="Arial"/>
                <a:sym typeface="Arial"/>
              </a:rPr>
              <a:t>Si on clique à nouveau sur le bouton familier, un second familier s’affichera et remplacera le premier et ainsi de suite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fr-FR" sz="1200" u="none" cap="none" strike="noStrike">
                <a:latin typeface="Arial"/>
                <a:ea typeface="Arial"/>
                <a:cs typeface="Arial"/>
                <a:sym typeface="Arial"/>
              </a:rPr>
              <a:t>Lorsqu’il n’y a plus d’autre familiers à afficher un clique sur le bouton familier affichera à nouveau le premier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fr-FR" sz="1200" u="none" cap="none" strike="noStrike">
                <a:latin typeface="Arial"/>
                <a:ea typeface="Arial"/>
                <a:cs typeface="Arial"/>
                <a:sym typeface="Arial"/>
              </a:rPr>
              <a:t>Le bouton Effacer doit nettoyer le conteneur familier.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4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fr-FR" sz="1200" u="none" cap="none" strike="noStrike">
                <a:latin typeface="Arial"/>
                <a:ea typeface="Arial"/>
                <a:cs typeface="Arial"/>
                <a:sym typeface="Arial"/>
              </a:rPr>
              <a:t>La connexion génère l’ouverture d’une session et la création d’un cookie qui sauvegarde le nom du personnage.. La déconnexion doit détruire cette session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00" y="36360"/>
            <a:ext cx="2035800" cy="255564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448000" y="288000"/>
            <a:ext cx="2376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Arial"/>
                <a:ea typeface="Arial"/>
                <a:cs typeface="Arial"/>
                <a:sym typeface="Arial"/>
              </a:rPr>
              <a:t> ALAHAZAR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592000" y="634320"/>
            <a:ext cx="3888000" cy="3016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592000" y="634320"/>
            <a:ext cx="3096000" cy="301680"/>
          </a:xfrm>
          <a:prstGeom prst="rect">
            <a:avLst/>
          </a:prstGeom>
          <a:solidFill>
            <a:srgbClr val="00864B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624000" y="64800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15/22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92000" y="1152000"/>
            <a:ext cx="23760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FORCE : 13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NIVEAU : 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664000" y="1872000"/>
            <a:ext cx="1440000" cy="4320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Familiers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008000" y="2592000"/>
            <a:ext cx="8136000" cy="2337480"/>
          </a:xfrm>
          <a:prstGeom prst="rect">
            <a:avLst/>
          </a:prstGeom>
          <a:solidFill>
            <a:srgbClr val="D471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248000" y="1872000"/>
            <a:ext cx="1440000" cy="4320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Effacer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488000" y="576000"/>
            <a:ext cx="1656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Se déconnecter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008000" y="5112000"/>
            <a:ext cx="6264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Affichage des infos du cookie et du SID de la session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00" y="36360"/>
            <a:ext cx="2035800" cy="25556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448000" y="288000"/>
            <a:ext cx="2376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ALAHAZAR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592000" y="634320"/>
            <a:ext cx="3888000" cy="3016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592000" y="634320"/>
            <a:ext cx="3096000" cy="301680"/>
          </a:xfrm>
          <a:prstGeom prst="rect">
            <a:avLst/>
          </a:prstGeom>
          <a:solidFill>
            <a:srgbClr val="00935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624000" y="64800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15/22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592000" y="1152000"/>
            <a:ext cx="23760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FORCE : 13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NIVEAU : 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664000" y="1872000"/>
            <a:ext cx="1440000" cy="4320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Familiers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008000" y="2592000"/>
            <a:ext cx="8136000" cy="2337480"/>
          </a:xfrm>
          <a:prstGeom prst="rect">
            <a:avLst/>
          </a:prstGeom>
          <a:solidFill>
            <a:srgbClr val="D4711A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7760" y="2880000"/>
            <a:ext cx="1758240" cy="177624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3168000" y="3384000"/>
            <a:ext cx="3888000" cy="3016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168000" y="3370320"/>
            <a:ext cx="3600000" cy="301680"/>
          </a:xfrm>
          <a:prstGeom prst="rect">
            <a:avLst/>
          </a:prstGeom>
          <a:solidFill>
            <a:srgbClr val="00935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128000" y="338400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38/40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744000" y="4032000"/>
            <a:ext cx="23760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FORCE : 33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NIVEAU : 19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168000" y="2808000"/>
            <a:ext cx="2376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WOLFF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248000" y="1872000"/>
            <a:ext cx="1440000" cy="4320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Effacer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7488000" y="576000"/>
            <a:ext cx="1656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Se déconnecter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008000" y="5112000"/>
            <a:ext cx="6264000" cy="432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Affichage des infos du cookie et du SID de la session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