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9" r:id="rId3"/>
    <p:sldId id="257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EC81-7629-43AA-8F25-A9576164A9E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50DF-CE22-4517-B854-56001CA31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EC81-7629-43AA-8F25-A9576164A9E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50DF-CE22-4517-B854-56001CA31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5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EC81-7629-43AA-8F25-A9576164A9E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50DF-CE22-4517-B854-56001CA31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0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EC81-7629-43AA-8F25-A9576164A9E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50DF-CE22-4517-B854-56001CA31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3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EC81-7629-43AA-8F25-A9576164A9E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50DF-CE22-4517-B854-56001CA31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49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EC81-7629-43AA-8F25-A9576164A9E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50DF-CE22-4517-B854-56001CA31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9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EC81-7629-43AA-8F25-A9576164A9E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50DF-CE22-4517-B854-56001CA31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2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EC81-7629-43AA-8F25-A9576164A9E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50DF-CE22-4517-B854-56001CA31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EC81-7629-43AA-8F25-A9576164A9E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50DF-CE22-4517-B854-56001CA31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25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EC81-7629-43AA-8F25-A9576164A9E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50DF-CE22-4517-B854-56001CA31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4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EC81-7629-43AA-8F25-A9576164A9E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50DF-CE22-4517-B854-56001CA31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60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EC81-7629-43AA-8F25-A9576164A9E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350DF-CE22-4517-B854-56001CA31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19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김 범진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88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 및 소개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" y="1690688"/>
            <a:ext cx="6553485" cy="4048690"/>
          </a:xfrm>
        </p:spPr>
      </p:pic>
      <p:sp>
        <p:nvSpPr>
          <p:cNvPr id="5" name="직사각형 4"/>
          <p:cNvSpPr/>
          <p:nvPr/>
        </p:nvSpPr>
        <p:spPr>
          <a:xfrm>
            <a:off x="986589" y="4852737"/>
            <a:ext cx="1580147" cy="593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03432" y="1524000"/>
            <a:ext cx="42270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캔버스 기능을 사용하여 플레이어 캐릭터가 키보드를 이용해 자유롭게 움직일 수 있도록 구현했습니다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캔버스 하나를 사용하여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이동하면 캔버스가 지워지고 새로운 </a:t>
            </a:r>
            <a:r>
              <a:rPr lang="ko-KR" altLang="en-US" dirty="0" err="1" smtClean="0"/>
              <a:t>맵이</a:t>
            </a:r>
            <a:r>
              <a:rPr lang="ko-KR" altLang="en-US" dirty="0" smtClean="0"/>
              <a:t> 그려지는 방식으로 구현했습니다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다양한 오브젝트들을 만들고 플레이어 캐릭터와 상호작용이 가능하게 하고자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14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4779" y="338292"/>
            <a:ext cx="9603275" cy="1049235"/>
          </a:xfrm>
        </p:spPr>
        <p:txBody>
          <a:bodyPr/>
          <a:lstStyle/>
          <a:p>
            <a:r>
              <a:rPr lang="ko-KR" altLang="en-US" dirty="0" smtClean="0"/>
              <a:t>게임시작 첫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4" y="1387527"/>
            <a:ext cx="6294625" cy="4294438"/>
          </a:xfrm>
        </p:spPr>
      </p:pic>
      <p:sp>
        <p:nvSpPr>
          <p:cNvPr id="6" name="직사각형 5"/>
          <p:cNvSpPr/>
          <p:nvPr/>
        </p:nvSpPr>
        <p:spPr>
          <a:xfrm>
            <a:off x="477044" y="1836822"/>
            <a:ext cx="473242" cy="409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91559" y="1365484"/>
            <a:ext cx="4651261" cy="452431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빨강 네모 박스 </a:t>
            </a:r>
            <a:r>
              <a:rPr lang="ko-KR" altLang="en-US" dirty="0" smtClean="0"/>
              <a:t>위치에서 플레이어가 생성 되어 움직입니다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7030A0"/>
                </a:solidFill>
              </a:rPr>
              <a:t>보라 네모 박스는 </a:t>
            </a:r>
            <a:r>
              <a:rPr lang="ko-KR" altLang="en-US" dirty="0" smtClean="0"/>
              <a:t>상호작용이 가능한 오브젝트 들 중 하나 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70C0"/>
                </a:solidFill>
              </a:rPr>
              <a:t>파랑 네모 박스 </a:t>
            </a:r>
            <a:r>
              <a:rPr lang="ko-KR" altLang="en-US" dirty="0" smtClean="0"/>
              <a:t>안에 위치한 화살표에 플레이어 캐릭터가 접촉하면 맵 이동이 가능합니다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accent4"/>
                </a:solidFill>
              </a:rPr>
              <a:t>노랑 네모 박스의 </a:t>
            </a:r>
            <a:r>
              <a:rPr lang="ko-KR" altLang="en-US" dirty="0" smtClean="0"/>
              <a:t>위치에는 메시지 박스가 있으며 평소에는 숨겨져 있고 이벤트나 상호작용 시에 메시지를 표기합니다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r>
              <a:rPr lang="ko-KR" altLang="en-US" dirty="0" smtClean="0"/>
              <a:t>현재 그림에는 조작 키 설명이 표기되어 있으며 실행 후 일정시간이 지나면 다시 사라집니다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951747" y="2505246"/>
            <a:ext cx="441157" cy="35292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68905" y="4515853"/>
            <a:ext cx="3481137" cy="108590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7044" y="2505246"/>
            <a:ext cx="1648535" cy="134485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4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0643"/>
          </a:xfrm>
        </p:spPr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플레이어 캐릭터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20" y="1435768"/>
            <a:ext cx="1926905" cy="4741863"/>
          </a:xfrm>
        </p:spPr>
      </p:pic>
      <p:sp>
        <p:nvSpPr>
          <p:cNvPr id="6" name="TextBox 5"/>
          <p:cNvSpPr txBox="1"/>
          <p:nvPr/>
        </p:nvSpPr>
        <p:spPr>
          <a:xfrm>
            <a:off x="2978152" y="1491915"/>
            <a:ext cx="805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플레이어 캐릭터가 이동할 때 변수를 주어 보유 이미지가 바뀌면서 캐릭터가 좀 더 생동감 있게 움직인다고 느껴질 수 있게 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8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상호작용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86" y="1642913"/>
            <a:ext cx="5092587" cy="2102919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73" y="3777915"/>
            <a:ext cx="2574500" cy="2847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86" y="3775626"/>
            <a:ext cx="2385674" cy="28497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11516" y="1642913"/>
            <a:ext cx="53741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오브젝트와 플레이어 캐릭터의 접촉했는지 확인해주는 코드입니다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사각형의 각 꼭지점의 좌표를 통해 서로 접촉했는지 확인했습니다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오브젝트에는 이름 값이 있으며 플레이어 캐릭터로 접촉 시에 이름 값을 받아 올 수 있도록 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 </a:t>
            </a:r>
            <a:r>
              <a:rPr lang="ko-KR" altLang="en-US" dirty="0" smtClean="0"/>
              <a:t>를 통해 그에 맞는 대본을 불러오는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 접촉을 통해 발동하는 경우로 구분하여 상호작용이 가능하게 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03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89188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메세지박스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5" y="1634541"/>
            <a:ext cx="3077597" cy="428684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40" y="1634541"/>
            <a:ext cx="3388171" cy="4286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03432" y="1572126"/>
            <a:ext cx="41228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메시지를 띄워주는 박스로 </a:t>
            </a:r>
            <a:r>
              <a:rPr lang="en-US" altLang="ko-KR" dirty="0" smtClean="0"/>
              <a:t>z-index</a:t>
            </a:r>
            <a:r>
              <a:rPr lang="ko-KR" altLang="en-US" dirty="0" smtClean="0"/>
              <a:t>를 사용하여 고정된 위치를 가지고</a:t>
            </a:r>
            <a:r>
              <a:rPr lang="en-US" altLang="ko-KR" dirty="0"/>
              <a:t> </a:t>
            </a:r>
            <a:r>
              <a:rPr lang="en-US" altLang="ko-KR" dirty="0" smtClean="0"/>
              <a:t>opacity</a:t>
            </a:r>
            <a:r>
              <a:rPr lang="ko-KR" altLang="en-US" dirty="0" smtClean="0"/>
              <a:t>를 사용해 평소에는 숨겨져 있으며 필요시 나타날 수 있게 구현했습니다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메시지의 내용을 한번에 바로 표기해주는게 아니라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변수와 인터벌을 주어서 글자가 한 글자씩 나타나 표기 되게 하여 구성을 더 해봤습니다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03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게임화면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0" y="1690688"/>
            <a:ext cx="5936820" cy="4351338"/>
          </a:xfrm>
        </p:spPr>
      </p:pic>
      <p:sp>
        <p:nvSpPr>
          <p:cNvPr id="5" name="TextBox 4"/>
          <p:cNvSpPr txBox="1"/>
          <p:nvPr/>
        </p:nvSpPr>
        <p:spPr>
          <a:xfrm>
            <a:off x="6713621" y="1690688"/>
            <a:ext cx="4640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첫번째 </a:t>
            </a:r>
            <a:r>
              <a:rPr lang="ko-KR" altLang="en-US" dirty="0" err="1" smtClean="0"/>
              <a:t>맵에서</a:t>
            </a:r>
            <a:r>
              <a:rPr lang="ko-KR" altLang="en-US" dirty="0" smtClean="0"/>
              <a:t> 이동하여 가능한 길 건너기 게임입니다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자동차가 각기 다른 속도로 움직이며 플레이어 캐릭터가 자동차와 부딪히면 메시지와 함께 표기된 위치로 돌아옵니다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51916" y="2013284"/>
            <a:ext cx="360948" cy="32886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77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4351421" cy="219952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10526"/>
            <a:ext cx="2089485" cy="23341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63" y="4010525"/>
            <a:ext cx="2117557" cy="23341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8800" y="1690688"/>
            <a:ext cx="52056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길 건너기 </a:t>
            </a:r>
            <a:r>
              <a:rPr lang="ko-KR" altLang="en-US" dirty="0" err="1" smtClean="0"/>
              <a:t>맵에서</a:t>
            </a:r>
            <a:r>
              <a:rPr lang="ko-KR" altLang="en-US" dirty="0" smtClean="0"/>
              <a:t> 이동 가능한 </a:t>
            </a:r>
            <a:r>
              <a:rPr lang="ko-KR" altLang="en-US" dirty="0" err="1" smtClean="0"/>
              <a:t>맵입니다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가운데 새싹을 주변에서 다가오는 벌레들로 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지키는 게 목표입니다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플레이어 캐릭터가 벌레와 접촉하면 벌레는 사라지며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벌레가 새싹과 접촉하면 실패입니다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벌레를 다 잡아내면 새싹은 사과로 변해 상호작용을 통해 사과를 획득 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반대라면 새싹은 벌레로 변해 사과를 획득할 수 없습니다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167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게임화면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07" y="1552907"/>
            <a:ext cx="2967677" cy="4168525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49" y="1614654"/>
            <a:ext cx="3137114" cy="41067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26968" y="1552907"/>
            <a:ext cx="4126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첫 </a:t>
            </a:r>
            <a:r>
              <a:rPr lang="ko-KR" altLang="en-US" dirty="0" err="1" smtClean="0"/>
              <a:t>맵에서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이동가능한</a:t>
            </a:r>
            <a:r>
              <a:rPr lang="ko-KR" altLang="en-US" dirty="0" smtClean="0"/>
              <a:t> 집 </a:t>
            </a:r>
            <a:r>
              <a:rPr lang="ko-KR" altLang="en-US" dirty="0" err="1" smtClean="0"/>
              <a:t>맵입니다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컴퓨터와 상호작용을 통해 인터넷 팝업 창을 띄우거나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냉장고를 통해 콜라를 꺼낼 수 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후 </a:t>
            </a:r>
            <a:r>
              <a:rPr lang="en-US" altLang="ko-KR" dirty="0" smtClean="0"/>
              <a:t>I </a:t>
            </a:r>
            <a:r>
              <a:rPr lang="ko-KR" altLang="en-US" dirty="0" smtClean="0"/>
              <a:t>버튼을 이용해 아이템 목록에서 이 전에 얻었던 사과와 같이 확인이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41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343</Words>
  <Application>Microsoft Office PowerPoint</Application>
  <PresentationFormat>와이드스크린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  김 범진 </vt:lpstr>
      <vt:lpstr>구성 및 소개</vt:lpstr>
      <vt:lpstr>게임시작 첫 화면</vt:lpstr>
      <vt:lpstr>코드 – 플레이어 캐릭터</vt:lpstr>
      <vt:lpstr>코드 - 상호작용</vt:lpstr>
      <vt:lpstr>코드 - 메세지박스</vt:lpstr>
      <vt:lpstr>게임화면 </vt:lpstr>
      <vt:lpstr>게임화면</vt:lpstr>
      <vt:lpstr>게임화면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 김 범진</dc:title>
  <dc:creator>user</dc:creator>
  <cp:lastModifiedBy>user</cp:lastModifiedBy>
  <cp:revision>10</cp:revision>
  <dcterms:created xsi:type="dcterms:W3CDTF">2023-02-20T03:08:55Z</dcterms:created>
  <dcterms:modified xsi:type="dcterms:W3CDTF">2023-02-20T06:35:09Z</dcterms:modified>
</cp:coreProperties>
</file>