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2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9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51AD-A91C-4396-8100-F4C3867CC8A0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9C1A-9485-429C-A14C-83849FBFE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요리만들기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양재혁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0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와 충돌 중에 </a:t>
            </a:r>
            <a:r>
              <a:rPr lang="en-US" altLang="ko-KR" dirty="0" smtClean="0"/>
              <a:t>space</a:t>
            </a:r>
            <a:r>
              <a:rPr lang="ko-KR" altLang="en-US" dirty="0" smtClean="0"/>
              <a:t>바 입력 시 로딩 창 생성 기능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288" y="1822903"/>
            <a:ext cx="4801270" cy="333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68" y="965209"/>
            <a:ext cx="4248743" cy="573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5" y="2288540"/>
            <a:ext cx="503920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4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5" y="1438125"/>
            <a:ext cx="9614693" cy="44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91" y="1507601"/>
            <a:ext cx="3274536" cy="50421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15" y="1507601"/>
            <a:ext cx="3565476" cy="5042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0" y="1507601"/>
            <a:ext cx="4010585" cy="50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실행 시 첫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81" y="1690688"/>
            <a:ext cx="86710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게임시작 버튼을 누른 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76" y="1690687"/>
            <a:ext cx="9688924" cy="46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2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타임아웃으로 인해 종료됐을 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81" y="1301923"/>
            <a:ext cx="8634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점수</a:t>
            </a:r>
            <a:r>
              <a:rPr lang="en-US" altLang="ko-KR" dirty="0" smtClean="0"/>
              <a:t>(2000</a:t>
            </a:r>
            <a:r>
              <a:rPr lang="ko-KR" altLang="en-US" dirty="0" smtClean="0"/>
              <a:t>점 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달성해서 게임 승리 시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374"/>
            <a:ext cx="10151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2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방향키 입력 시 플레이어 이동하는 기능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086" y="1861818"/>
            <a:ext cx="3267531" cy="1362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780" y="1799896"/>
            <a:ext cx="3172268" cy="30865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86" y="1619588"/>
            <a:ext cx="1295581" cy="142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15" y="1861818"/>
            <a:ext cx="213389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간의 충돌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36" y="1690688"/>
            <a:ext cx="1771897" cy="352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36" y="2344732"/>
            <a:ext cx="4896533" cy="905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056" y="2344732"/>
            <a:ext cx="5849166" cy="4382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30" y="3496276"/>
            <a:ext cx="1733792" cy="409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451" y="3496276"/>
            <a:ext cx="1486107" cy="7525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702" y="4868416"/>
            <a:ext cx="281026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요리만들기</vt:lpstr>
      <vt:lpstr>Html구성</vt:lpstr>
      <vt:lpstr>css구성</vt:lpstr>
      <vt:lpstr>Html 파일 실행 시 첫 화면</vt:lpstr>
      <vt:lpstr>게임시작 버튼을 누른 후</vt:lpstr>
      <vt:lpstr>타임아웃으로 인해 종료됐을 때</vt:lpstr>
      <vt:lpstr>일정 점수(2000점 이상)달성해서 게임 승리 시 화면</vt:lpstr>
      <vt:lpstr>방향키 입력 시 플레이어 이동하는 기능</vt:lpstr>
      <vt:lpstr>플레이어와 object간의 충돌</vt:lpstr>
      <vt:lpstr>특정 object와 충돌 중에 space바 입력 시 로딩 창 생성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요리만들기</dc:title>
  <dc:creator>user</dc:creator>
  <cp:lastModifiedBy>user</cp:lastModifiedBy>
  <cp:revision>8</cp:revision>
  <dcterms:created xsi:type="dcterms:W3CDTF">2023-02-20T05:30:52Z</dcterms:created>
  <dcterms:modified xsi:type="dcterms:W3CDTF">2023-02-20T06:54:16Z</dcterms:modified>
</cp:coreProperties>
</file>