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FB85-8870-43C1-9384-4A1756F6D725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22E4-E505-4279-AD9F-2D0AECE4D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39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FB85-8870-43C1-9384-4A1756F6D725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22E4-E505-4279-AD9F-2D0AECE4D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22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FB85-8870-43C1-9384-4A1756F6D725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22E4-E505-4279-AD9F-2D0AECE4D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62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FB85-8870-43C1-9384-4A1756F6D725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22E4-E505-4279-AD9F-2D0AECE4D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95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FB85-8870-43C1-9384-4A1756F6D725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22E4-E505-4279-AD9F-2D0AECE4D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04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FB85-8870-43C1-9384-4A1756F6D725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22E4-E505-4279-AD9F-2D0AECE4D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88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FB85-8870-43C1-9384-4A1756F6D725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22E4-E505-4279-AD9F-2D0AECE4D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45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FB85-8870-43C1-9384-4A1756F6D725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22E4-E505-4279-AD9F-2D0AECE4D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63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FB85-8870-43C1-9384-4A1756F6D725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22E4-E505-4279-AD9F-2D0AECE4D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36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FB85-8870-43C1-9384-4A1756F6D725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22E4-E505-4279-AD9F-2D0AECE4D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4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FB85-8870-43C1-9384-4A1756F6D725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22E4-E505-4279-AD9F-2D0AECE4D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60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EFB85-8870-43C1-9384-4A1756F6D725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22E4-E505-4279-AD9F-2D0AECE4D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10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13800" dirty="0" smtClean="0"/>
              <a:t>Diagrams</a:t>
            </a:r>
            <a:endParaRPr lang="en-IN" sz="1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26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smtClean="0"/>
              <a:t>Deployment diagram</a:t>
            </a:r>
            <a:endParaRPr lang="en-IN" dirty="0"/>
          </a:p>
        </p:txBody>
      </p:sp>
      <p:pic>
        <p:nvPicPr>
          <p:cNvPr id="7170" name="Picture 2" descr="C:\Users\sai\Downloads\deploymen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01775"/>
            <a:ext cx="7920879" cy="495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53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</p:spPr>
        <p:txBody>
          <a:bodyPr>
            <a:noAutofit/>
          </a:bodyPr>
          <a:lstStyle/>
          <a:p>
            <a:r>
              <a:rPr lang="en-IN" sz="8000" dirty="0" smtClean="0"/>
              <a:t>Low level diagram</a:t>
            </a:r>
            <a:endParaRPr lang="en-IN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8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Sequence diagram</a:t>
            </a:r>
            <a:endParaRPr lang="en-IN" dirty="0"/>
          </a:p>
        </p:txBody>
      </p:sp>
      <p:pic>
        <p:nvPicPr>
          <p:cNvPr id="1026" name="Picture 2" descr="C:\Users\sai\Desktop\sequenc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813690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63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Flowchart </a:t>
            </a:r>
            <a:endParaRPr lang="en-IN" dirty="0"/>
          </a:p>
        </p:txBody>
      </p:sp>
      <p:pic>
        <p:nvPicPr>
          <p:cNvPr id="2050" name="Picture 2" descr="C:\Users\sai\Desktop\flowchar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756083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7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ER diagram</a:t>
            </a:r>
            <a:endParaRPr lang="en-IN" dirty="0"/>
          </a:p>
        </p:txBody>
      </p:sp>
      <p:pic>
        <p:nvPicPr>
          <p:cNvPr id="3074" name="Picture 2" descr="C:\Users\sai\Downloads\ER (2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512"/>
            <a:ext cx="8208912" cy="547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31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Class diagram</a:t>
            </a:r>
            <a:endParaRPr lang="en-IN" dirty="0"/>
          </a:p>
        </p:txBody>
      </p:sp>
      <p:pic>
        <p:nvPicPr>
          <p:cNvPr id="4098" name="Picture 2" descr="C:\Users\sai\Downloads\class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5047"/>
            <a:ext cx="8280920" cy="532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74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en-IN" sz="6600" dirty="0" smtClean="0"/>
              <a:t>High level diagram</a:t>
            </a: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52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smtClean="0"/>
              <a:t>Use case diagram</a:t>
            </a:r>
            <a:endParaRPr lang="en-IN" dirty="0"/>
          </a:p>
        </p:txBody>
      </p:sp>
      <p:pic>
        <p:nvPicPr>
          <p:cNvPr id="5122" name="Picture 2" descr="C:\Users\sai\Downloads\usecas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13" y="1124744"/>
            <a:ext cx="8435280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3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smtClean="0"/>
              <a:t>Component diagram</a:t>
            </a:r>
            <a:endParaRPr lang="en-IN" dirty="0"/>
          </a:p>
        </p:txBody>
      </p:sp>
      <p:pic>
        <p:nvPicPr>
          <p:cNvPr id="6146" name="Picture 2" descr="C:\Users\sai\Downloads\componen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1438"/>
            <a:ext cx="7632848" cy="50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99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21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Diagrams</vt:lpstr>
      <vt:lpstr>Low level diagram</vt:lpstr>
      <vt:lpstr>Sequence diagram</vt:lpstr>
      <vt:lpstr>Flowchart </vt:lpstr>
      <vt:lpstr>ER diagram</vt:lpstr>
      <vt:lpstr>Class diagram</vt:lpstr>
      <vt:lpstr>High level diagram</vt:lpstr>
      <vt:lpstr>Use case diagram</vt:lpstr>
      <vt:lpstr>Component diagram</vt:lpstr>
      <vt:lpstr>Deployment diagram</vt:lpstr>
    </vt:vector>
  </TitlesOfParts>
  <Company>n0ak95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</dc:title>
  <dc:creator>n0ak95</dc:creator>
  <cp:lastModifiedBy>n0ak95</cp:lastModifiedBy>
  <cp:revision>2</cp:revision>
  <dcterms:created xsi:type="dcterms:W3CDTF">2018-09-28T10:15:52Z</dcterms:created>
  <dcterms:modified xsi:type="dcterms:W3CDTF">2018-09-28T12:26:01Z</dcterms:modified>
</cp:coreProperties>
</file>