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2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7D6437-34F5-4BE3-9207-1C4EE8B2F34B}" v="29" dt="2018-10-01T08:08:31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4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lijn Van Waeyenberghe" userId="4a7ad3dfcabd93e3" providerId="LiveId" clId="{627D6437-34F5-4BE3-9207-1C4EE8B2F34B}"/>
    <pc:docChg chg="delSld modSld delMainMaster">
      <pc:chgData name="Merlijn Van Waeyenberghe" userId="4a7ad3dfcabd93e3" providerId="LiveId" clId="{627D6437-34F5-4BE3-9207-1C4EE8B2F34B}" dt="2018-10-01T08:08:31.236" v="28" actId="2696"/>
      <pc:docMkLst>
        <pc:docMk/>
      </pc:docMkLst>
      <pc:sldChg chg="del">
        <pc:chgData name="Merlijn Van Waeyenberghe" userId="4a7ad3dfcabd93e3" providerId="LiveId" clId="{627D6437-34F5-4BE3-9207-1C4EE8B2F34B}" dt="2018-10-01T08:08:31.217" v="16" actId="2696"/>
        <pc:sldMkLst>
          <pc:docMk/>
          <pc:sldMk cId="4130933058" sldId="256"/>
        </pc:sldMkLst>
      </pc:sldChg>
      <pc:sldChg chg="modSp">
        <pc:chgData name="Merlijn Van Waeyenberghe" userId="4a7ad3dfcabd93e3" providerId="LiveId" clId="{627D6437-34F5-4BE3-9207-1C4EE8B2F34B}" dt="2018-09-27T13:38:22.289" v="8" actId="20577"/>
        <pc:sldMkLst>
          <pc:docMk/>
          <pc:sldMk cId="3530719672" sldId="258"/>
        </pc:sldMkLst>
        <pc:spChg chg="mod">
          <ac:chgData name="Merlijn Van Waeyenberghe" userId="4a7ad3dfcabd93e3" providerId="LiveId" clId="{627D6437-34F5-4BE3-9207-1C4EE8B2F34B}" dt="2018-09-27T13:38:22.289" v="8" actId="20577"/>
          <ac:spMkLst>
            <pc:docMk/>
            <pc:sldMk cId="3530719672" sldId="258"/>
            <ac:spMk id="3" creationId="{93E29D42-3BAC-46CB-BDFB-C759B41A14EC}"/>
          </ac:spMkLst>
        </pc:spChg>
      </pc:sldChg>
      <pc:sldChg chg="modSp">
        <pc:chgData name="Merlijn Van Waeyenberghe" userId="4a7ad3dfcabd93e3" providerId="LiveId" clId="{627D6437-34F5-4BE3-9207-1C4EE8B2F34B}" dt="2018-09-27T13:39:52.821" v="13" actId="20577"/>
        <pc:sldMkLst>
          <pc:docMk/>
          <pc:sldMk cId="1441100719" sldId="259"/>
        </pc:sldMkLst>
        <pc:spChg chg="mod">
          <ac:chgData name="Merlijn Van Waeyenberghe" userId="4a7ad3dfcabd93e3" providerId="LiveId" clId="{627D6437-34F5-4BE3-9207-1C4EE8B2F34B}" dt="2018-09-27T13:39:52.821" v="13" actId="20577"/>
          <ac:spMkLst>
            <pc:docMk/>
            <pc:sldMk cId="1441100719" sldId="259"/>
            <ac:spMk id="3" creationId="{0997E69D-FFA9-4540-B118-3A0005E7F58B}"/>
          </ac:spMkLst>
        </pc:spChg>
      </pc:sldChg>
      <pc:sldMasterChg chg="del delSldLayout">
        <pc:chgData name="Merlijn Van Waeyenberghe" userId="4a7ad3dfcabd93e3" providerId="LiveId" clId="{627D6437-34F5-4BE3-9207-1C4EE8B2F34B}" dt="2018-10-01T08:08:31.236" v="28" actId="2696"/>
        <pc:sldMasterMkLst>
          <pc:docMk/>
          <pc:sldMasterMk cId="4164843761" sldId="2147483648"/>
        </pc:sldMasterMkLst>
        <pc:sldLayoutChg chg="del">
          <pc:chgData name="Merlijn Van Waeyenberghe" userId="4a7ad3dfcabd93e3" providerId="LiveId" clId="{627D6437-34F5-4BE3-9207-1C4EE8B2F34B}" dt="2018-10-01T08:08:31.219" v="17" actId="2696"/>
          <pc:sldLayoutMkLst>
            <pc:docMk/>
            <pc:sldMasterMk cId="4164843761" sldId="2147483648"/>
            <pc:sldLayoutMk cId="444990566" sldId="2147483649"/>
          </pc:sldLayoutMkLst>
        </pc:sldLayoutChg>
        <pc:sldLayoutChg chg="del">
          <pc:chgData name="Merlijn Van Waeyenberghe" userId="4a7ad3dfcabd93e3" providerId="LiveId" clId="{627D6437-34F5-4BE3-9207-1C4EE8B2F34B}" dt="2018-10-01T08:08:31.221" v="18" actId="2696"/>
          <pc:sldLayoutMkLst>
            <pc:docMk/>
            <pc:sldMasterMk cId="4164843761" sldId="2147483648"/>
            <pc:sldLayoutMk cId="915886292" sldId="2147483650"/>
          </pc:sldLayoutMkLst>
        </pc:sldLayoutChg>
        <pc:sldLayoutChg chg="del">
          <pc:chgData name="Merlijn Van Waeyenberghe" userId="4a7ad3dfcabd93e3" providerId="LiveId" clId="{627D6437-34F5-4BE3-9207-1C4EE8B2F34B}" dt="2018-10-01T08:08:31.222" v="19" actId="2696"/>
          <pc:sldLayoutMkLst>
            <pc:docMk/>
            <pc:sldMasterMk cId="4164843761" sldId="2147483648"/>
            <pc:sldLayoutMk cId="1652648174" sldId="2147483651"/>
          </pc:sldLayoutMkLst>
        </pc:sldLayoutChg>
        <pc:sldLayoutChg chg="del">
          <pc:chgData name="Merlijn Van Waeyenberghe" userId="4a7ad3dfcabd93e3" providerId="LiveId" clId="{627D6437-34F5-4BE3-9207-1C4EE8B2F34B}" dt="2018-10-01T08:08:31.223" v="20" actId="2696"/>
          <pc:sldLayoutMkLst>
            <pc:docMk/>
            <pc:sldMasterMk cId="4164843761" sldId="2147483648"/>
            <pc:sldLayoutMk cId="2257067936" sldId="2147483652"/>
          </pc:sldLayoutMkLst>
        </pc:sldLayoutChg>
        <pc:sldLayoutChg chg="del">
          <pc:chgData name="Merlijn Van Waeyenberghe" userId="4a7ad3dfcabd93e3" providerId="LiveId" clId="{627D6437-34F5-4BE3-9207-1C4EE8B2F34B}" dt="2018-10-01T08:08:31.225" v="21" actId="2696"/>
          <pc:sldLayoutMkLst>
            <pc:docMk/>
            <pc:sldMasterMk cId="4164843761" sldId="2147483648"/>
            <pc:sldLayoutMk cId="4196988926" sldId="2147483653"/>
          </pc:sldLayoutMkLst>
        </pc:sldLayoutChg>
        <pc:sldLayoutChg chg="del">
          <pc:chgData name="Merlijn Van Waeyenberghe" userId="4a7ad3dfcabd93e3" providerId="LiveId" clId="{627D6437-34F5-4BE3-9207-1C4EE8B2F34B}" dt="2018-10-01T08:08:31.226" v="22" actId="2696"/>
          <pc:sldLayoutMkLst>
            <pc:docMk/>
            <pc:sldMasterMk cId="4164843761" sldId="2147483648"/>
            <pc:sldLayoutMk cId="2709567479" sldId="2147483654"/>
          </pc:sldLayoutMkLst>
        </pc:sldLayoutChg>
        <pc:sldLayoutChg chg="del">
          <pc:chgData name="Merlijn Van Waeyenberghe" userId="4a7ad3dfcabd93e3" providerId="LiveId" clId="{627D6437-34F5-4BE3-9207-1C4EE8B2F34B}" dt="2018-10-01T08:08:31.227" v="23" actId="2696"/>
          <pc:sldLayoutMkLst>
            <pc:docMk/>
            <pc:sldMasterMk cId="4164843761" sldId="2147483648"/>
            <pc:sldLayoutMk cId="3600830162" sldId="2147483655"/>
          </pc:sldLayoutMkLst>
        </pc:sldLayoutChg>
        <pc:sldLayoutChg chg="del">
          <pc:chgData name="Merlijn Van Waeyenberghe" userId="4a7ad3dfcabd93e3" providerId="LiveId" clId="{627D6437-34F5-4BE3-9207-1C4EE8B2F34B}" dt="2018-10-01T08:08:31.229" v="24" actId="2696"/>
          <pc:sldLayoutMkLst>
            <pc:docMk/>
            <pc:sldMasterMk cId="4164843761" sldId="2147483648"/>
            <pc:sldLayoutMk cId="444183628" sldId="2147483656"/>
          </pc:sldLayoutMkLst>
        </pc:sldLayoutChg>
        <pc:sldLayoutChg chg="del">
          <pc:chgData name="Merlijn Van Waeyenberghe" userId="4a7ad3dfcabd93e3" providerId="LiveId" clId="{627D6437-34F5-4BE3-9207-1C4EE8B2F34B}" dt="2018-10-01T08:08:31.231" v="25" actId="2696"/>
          <pc:sldLayoutMkLst>
            <pc:docMk/>
            <pc:sldMasterMk cId="4164843761" sldId="2147483648"/>
            <pc:sldLayoutMk cId="749281632" sldId="2147483657"/>
          </pc:sldLayoutMkLst>
        </pc:sldLayoutChg>
        <pc:sldLayoutChg chg="del">
          <pc:chgData name="Merlijn Van Waeyenberghe" userId="4a7ad3dfcabd93e3" providerId="LiveId" clId="{627D6437-34F5-4BE3-9207-1C4EE8B2F34B}" dt="2018-10-01T08:08:31.232" v="26" actId="2696"/>
          <pc:sldLayoutMkLst>
            <pc:docMk/>
            <pc:sldMasterMk cId="4164843761" sldId="2147483648"/>
            <pc:sldLayoutMk cId="1856135844" sldId="2147483658"/>
          </pc:sldLayoutMkLst>
        </pc:sldLayoutChg>
        <pc:sldLayoutChg chg="del">
          <pc:chgData name="Merlijn Van Waeyenberghe" userId="4a7ad3dfcabd93e3" providerId="LiveId" clId="{627D6437-34F5-4BE3-9207-1C4EE8B2F34B}" dt="2018-10-01T08:08:31.233" v="27" actId="2696"/>
          <pc:sldLayoutMkLst>
            <pc:docMk/>
            <pc:sldMasterMk cId="4164843761" sldId="2147483648"/>
            <pc:sldLayoutMk cId="2475517338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76544" y="4531176"/>
            <a:ext cx="7315200" cy="1393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6544" y="2693882"/>
            <a:ext cx="7315200" cy="1837294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0499272" y="16328"/>
            <a:ext cx="1668236" cy="1216479"/>
          </a:xfrm>
          <a:prstGeom prst="rect">
            <a:avLst/>
          </a:prstGeom>
          <a:solidFill>
            <a:srgbClr val="162332"/>
          </a:solidFill>
          <a:ln>
            <a:solidFill>
              <a:srgbClr val="162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013" y="2047461"/>
            <a:ext cx="4571838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3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5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093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493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715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055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008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051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93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422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3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90949" y="6392236"/>
            <a:ext cx="4645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b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Belgian</a:t>
            </a:r>
            <a:r>
              <a:rPr lang="fr-BE" sz="1400" b="1" dirty="0">
                <a:solidFill>
                  <a:schemeClr val="bg1"/>
                </a:solidFill>
                <a:latin typeface="Segoe UI Light" panose="020B0502040204020203" pitchFamily="34" charset="0"/>
              </a:rPr>
              <a:t> PowerShell user group – BEPUG - @</a:t>
            </a:r>
            <a:r>
              <a:rPr lang="fr-BE" sz="1400" b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BePowerShell</a:t>
            </a:r>
            <a:endParaRPr lang="en-US" sz="1400" b="1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187630" y="5875216"/>
            <a:ext cx="947382" cy="889139"/>
            <a:chOff x="8534547" y="3801990"/>
            <a:chExt cx="1745669" cy="1745669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547" y="3801990"/>
              <a:ext cx="1745669" cy="174566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5558" y="4330085"/>
              <a:ext cx="422841" cy="422841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087" y="-39664"/>
            <a:ext cx="1083235" cy="108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1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/>
              <a:t>Merlijn Van Waeyenberghe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Ctrl-C </a:t>
            </a:r>
            <a:r>
              <a:rPr lang="fr-BE" sz="4800" dirty="0"/>
              <a:t>{}</a:t>
            </a:r>
            <a:r>
              <a:rPr lang="fr-BE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1621-2FCF-4BB0-BFF2-5E5EA037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Story time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29D42-3BAC-46CB-BDFB-C759B41A1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(use your best Sean Connery or Morgan Freeman voice impression for effect)</a:t>
            </a:r>
          </a:p>
          <a:p>
            <a:endParaRPr lang="en-US" sz="2400" i="1" dirty="0"/>
          </a:p>
          <a:p>
            <a:pPr marL="0" indent="0">
              <a:buNone/>
            </a:pPr>
            <a:r>
              <a:rPr lang="en-US" dirty="0"/>
              <a:t>Once upon a dark time, on a fresh Server Core install and no GUI to be found, a dim white cursor blinked against the black backdrop of a command prompt console.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1A323-B01B-4158-A1EB-FA0375DA4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932984"/>
            <a:ext cx="4643718" cy="217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1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7A493-8A81-4161-A4F2-EAA57BE7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95DC-2EE2-45EE-8489-086849B3C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was empty, apart from the </a:t>
            </a:r>
            <a:r>
              <a:rPr lang="en-US" i="1" dirty="0"/>
              <a:t>C:\Users\administrator&gt;</a:t>
            </a:r>
            <a:r>
              <a:rPr lang="en-US" dirty="0"/>
              <a:t> prompt, there to give the observer an inkling of identity. But there was not a dialog screen to be seen, no chime or ding to be heard.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39812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DA098-029E-488B-A9BC-5DEC51C1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7E69D-FFA9-4540-B118-3A0005E7F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might expect it to be easy to at least bring some familiar lines of custom code without having </a:t>
            </a:r>
            <a:r>
              <a:rPr lang="en-US"/>
              <a:t>to write </a:t>
            </a:r>
            <a:r>
              <a:rPr lang="en-US" dirty="0"/>
              <a:t>them from scratch. Evolution, after all, has brought us </a:t>
            </a:r>
            <a:r>
              <a:rPr lang="en-US" dirty="0" err="1"/>
              <a:t>PSRemoting</a:t>
            </a:r>
            <a:r>
              <a:rPr lang="en-US" dirty="0"/>
              <a:t> and </a:t>
            </a:r>
            <a:r>
              <a:rPr lang="en-US" dirty="0" err="1"/>
              <a:t>CredSSP</a:t>
            </a:r>
            <a:r>
              <a:rPr lang="en-US" dirty="0"/>
              <a:t>, has it not?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only it were as easy as 1... 2... Ctrl-V... Instead, we need to open the gates of </a:t>
            </a:r>
            <a:r>
              <a:rPr lang="en-US" dirty="0" err="1"/>
              <a:t>WinRM</a:t>
            </a:r>
            <a:r>
              <a:rPr lang="en-US" dirty="0"/>
              <a:t>, venture through </a:t>
            </a:r>
            <a:r>
              <a:rPr lang="en-US" dirty="0" err="1"/>
              <a:t>PSSessions</a:t>
            </a:r>
            <a:r>
              <a:rPr lang="en-US" dirty="0"/>
              <a:t> and put faith in Copy-</a:t>
            </a:r>
            <a:r>
              <a:rPr lang="en-US" dirty="0" err="1"/>
              <a:t>VMFile</a:t>
            </a:r>
            <a:r>
              <a:rPr lang="en-US" dirty="0"/>
              <a:t> to bring content into this dark world.</a:t>
            </a:r>
            <a:endParaRPr lang="en-BE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44110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57490-E2A3-49E3-8DF5-19816B5E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704D7-7FF9-4C21-8609-71003E253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Come join me on a quest of Ctrl-C and Ctrl-V to remote servers, a journey filled with magic clicks and a spell of XAML. And we shall write history! Or so we’ll try …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66000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D14E-D5E9-492A-940C-F1E07740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time!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F309C-68A4-430B-A370-E4C10C56D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42596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pug.potx" id="{2BCCB668-313F-42B8-A24B-866F96A79528}" vid="{1DE3A949-49AB-4981-A6A8-74F753F434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bepug</Template>
  <TotalTime>2434</TotalTime>
  <Words>220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Segoe UI Light</vt:lpstr>
      <vt:lpstr>1_Office Theme</vt:lpstr>
      <vt:lpstr>Ctrl-C {} </vt:lpstr>
      <vt:lpstr>Story time</vt:lpstr>
      <vt:lpstr>PowerPoint Presentation</vt:lpstr>
      <vt:lpstr>PowerPoint Presentation</vt:lpstr>
      <vt:lpstr>PowerPoint Presentation</vt:lpstr>
      <vt:lpstr>Demo time!</vt:lpstr>
    </vt:vector>
  </TitlesOfParts>
  <Company>STIB-MIVB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Merlijn Van Waeyenberghe</dc:creator>
  <cp:lastModifiedBy>Merlijn Van Waeyenberghe</cp:lastModifiedBy>
  <cp:revision>5</cp:revision>
  <dcterms:created xsi:type="dcterms:W3CDTF">2018-09-25T19:38:00Z</dcterms:created>
  <dcterms:modified xsi:type="dcterms:W3CDTF">2018-10-01T08:08:36Z</dcterms:modified>
</cp:coreProperties>
</file>