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313" r:id="rId5"/>
    <p:sldId id="312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F07BD-1E8D-4BB0-9359-95086B51686A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CAD2-7E4A-40EB-8336-2560E782E3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54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79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6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2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11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193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9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45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3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19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121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4221088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878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16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6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7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8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1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7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D87C72-958A-4AD5-BAC7-9406ACFF2DEB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5211-8D0E-48B9-9F49-98E9D86E6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656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wershellgallery.com/packages/DSCPullServerAdmin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bgelens/DSCPullServerAdm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0466C-85DE-4AC4-9BF3-3F03976E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4" y="1447800"/>
            <a:ext cx="3709781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Moving Your DSC Pull Server into the future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E2EEF-F74B-4204-AEBE-C25E3B18ABE0}"/>
              </a:ext>
            </a:extLst>
          </p:cNvPr>
          <p:cNvSpPr/>
          <p:nvPr/>
        </p:nvSpPr>
        <p:spPr>
          <a:xfrm>
            <a:off x="6147239" y="2669685"/>
            <a:ext cx="5448300" cy="3799764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Name 		: Ben Gelens</a:t>
            </a:r>
          </a:p>
          <a:p>
            <a:r>
              <a:rPr lang="nl-NL" dirty="0"/>
              <a:t>Job 		: Consultant</a:t>
            </a:r>
          </a:p>
          <a:p>
            <a:r>
              <a:rPr lang="nl-NL" dirty="0"/>
              <a:t>MVP 		: CDM (PowerShell)</a:t>
            </a:r>
          </a:p>
          <a:p>
            <a:r>
              <a:rPr lang="nl-NL" dirty="0"/>
              <a:t>Company 	: InSpark</a:t>
            </a:r>
          </a:p>
          <a:p>
            <a:r>
              <a:rPr lang="nl-NL" dirty="0"/>
              <a:t>Email 		: ben@bgelens.nl</a:t>
            </a:r>
          </a:p>
          <a:p>
            <a:r>
              <a:rPr lang="nl-NL" dirty="0"/>
              <a:t>Twitter 		: @</a:t>
            </a:r>
            <a:r>
              <a:rPr lang="nl-NL" dirty="0" err="1"/>
              <a:t>bgelens</a:t>
            </a:r>
            <a:endParaRPr lang="nl-NL" dirty="0"/>
          </a:p>
          <a:p>
            <a:r>
              <a:rPr lang="nl-NL" dirty="0"/>
              <a:t>GitHub 		: </a:t>
            </a:r>
            <a:r>
              <a:rPr lang="nl-NL" dirty="0" err="1"/>
              <a:t>bgelens</a:t>
            </a:r>
            <a:endParaRPr lang="nl-NL" dirty="0"/>
          </a:p>
          <a:p>
            <a:r>
              <a:rPr lang="nl-NL" dirty="0"/>
              <a:t>Blog 		: bgelens.nl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7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80CAC7-E245-46E9-A813-CC306375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Status quo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610EADA-04ED-4EEE-BA6D-35AC1370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MDB || EDB (ESENT)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Community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MDB Linked Table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Tug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DSC-TRÆK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rgbClr val="FFFFFF"/>
                </a:solidFill>
              </a:rPr>
              <a:t>Azure Automation DSC</a:t>
            </a:r>
          </a:p>
        </p:txBody>
      </p:sp>
    </p:spTree>
    <p:extLst>
      <p:ext uri="{BB962C8B-B14F-4D97-AF65-F5344CB8AC3E}">
        <p14:creationId xmlns:p14="http://schemas.microsoft.com/office/powerpoint/2010/main" val="96820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64B61-50D4-4FE2-BD85-CDDE9B98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89" y="2548281"/>
            <a:ext cx="4035281" cy="366201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2B135-A521-4D8E-A8C0-9E0BF96F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Server 1803 (SAC) &amp; 2019 (LTSC)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74D3-59C9-4C55-A969-FF494A33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34" y="2548281"/>
            <a:ext cx="6365623" cy="45464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Native SQL support*!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Highly available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No more dealing with 2GB or unsupported Linked Tables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No more dealing with ESENT!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Extensible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Easy change of server side </a:t>
            </a:r>
            <a:r>
              <a:rPr lang="en-US" dirty="0" err="1"/>
              <a:t>ConfigurationName</a:t>
            </a:r>
            <a:r>
              <a:rPr lang="en-US" dirty="0"/>
              <a:t> assignment.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/>
              <a:t>* AFAIK will not be ported to earlier OS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/>
              <a:t>* Build 17093+</a:t>
            </a:r>
          </a:p>
          <a:p>
            <a:pPr marL="0" indent="0">
              <a:lnSpc>
                <a:spcPct val="90000"/>
              </a:lnSpc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5291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3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3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3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E8149C-4F54-41EF-9631-6F3E208173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29" y="349368"/>
            <a:ext cx="1152128" cy="11521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DD49B39-49BF-4A8F-A822-5E9289308F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96" y="1628397"/>
            <a:ext cx="1263656" cy="195284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F73F202-B24F-495C-B9A0-CCAFA040B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28" y="1628396"/>
            <a:ext cx="1263656" cy="19528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9BE2819-77FB-4412-B6BD-D6584E4E42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13" y="2773694"/>
            <a:ext cx="834405" cy="8344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81B1902-8274-4363-8168-058FC98BAE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08" y="2746840"/>
            <a:ext cx="834405" cy="83440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0ADAEB-35B6-45CD-BE80-E3A93F23FF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52" y="3781097"/>
            <a:ext cx="780290" cy="78029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A0E887F-5552-43FE-B7D9-1C6667A949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36" y="4894554"/>
            <a:ext cx="1118221" cy="1728094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B2033-6BE7-4AF1-8E9E-1D1F1F059580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866724" y="925432"/>
            <a:ext cx="664316" cy="70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55589F-DF63-4E26-9CC4-67ADDEB64DD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467144" y="925432"/>
            <a:ext cx="487812" cy="7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676D536-C07C-46AB-9315-19A716EE3595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866724" y="3581246"/>
            <a:ext cx="1165575" cy="3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615933-1EDF-4D35-B851-F7CD584FD1A3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5063388" y="3581245"/>
            <a:ext cx="891568" cy="33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0CBB8A-85EB-4757-9E17-A74655C4C02A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010147" y="4453824"/>
            <a:ext cx="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F099FB0-2506-4068-BE34-E0C25933D2CD}"/>
              </a:ext>
            </a:extLst>
          </p:cNvPr>
          <p:cNvSpPr txBox="1"/>
          <p:nvPr/>
        </p:nvSpPr>
        <p:spPr>
          <a:xfrm>
            <a:off x="5630602" y="5994161"/>
            <a:ext cx="853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LCM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3A6826-A084-4668-835D-0C0E1A32A49D}"/>
              </a:ext>
            </a:extLst>
          </p:cNvPr>
          <p:cNvSpPr txBox="1"/>
          <p:nvPr/>
        </p:nvSpPr>
        <p:spPr>
          <a:xfrm>
            <a:off x="7051320" y="2869648"/>
            <a:ext cx="20350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Pull Servers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F62CD8-C45D-4863-A161-7422B57DC368}"/>
              </a:ext>
            </a:extLst>
          </p:cNvPr>
          <p:cNvSpPr txBox="1"/>
          <p:nvPr/>
        </p:nvSpPr>
        <p:spPr>
          <a:xfrm>
            <a:off x="5630602" y="458201"/>
            <a:ext cx="12089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 DB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A225905-B92D-4340-8358-29F198496C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44" y="277360"/>
            <a:ext cx="1118221" cy="172809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3457A54-85D6-4E99-82F9-8A25EA4FE85A}"/>
              </a:ext>
            </a:extLst>
          </p:cNvPr>
          <p:cNvSpPr txBox="1"/>
          <p:nvPr/>
        </p:nvSpPr>
        <p:spPr>
          <a:xfrm>
            <a:off x="1144004" y="2081600"/>
            <a:ext cx="11817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Admin</a:t>
            </a:r>
            <a:endParaRPr lang="nl-NL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842C38-CF8C-46B5-BF64-D7E76B9E0E62}"/>
              </a:ext>
            </a:extLst>
          </p:cNvPr>
          <p:cNvCxnSpPr>
            <a:stCxn id="63" idx="3"/>
          </p:cNvCxnSpPr>
          <p:nvPr/>
        </p:nvCxnSpPr>
        <p:spPr>
          <a:xfrm flipV="1">
            <a:off x="2350265" y="925432"/>
            <a:ext cx="2180775" cy="21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0D2422F-6E12-43D1-8B66-84D14E739F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16" y="1594701"/>
            <a:ext cx="1275849" cy="10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2F404-7262-4309-8885-5B13E02E1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160482"/>
            <a:ext cx="5449889" cy="4537032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76C1-499A-4287-BB07-77D94FB9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57" y="626917"/>
            <a:ext cx="4691893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DSCPullServerAdmin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C0DF-1699-4FAB-8780-31834023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987" y="2010769"/>
            <a:ext cx="444363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dirty="0">
                <a:solidFill>
                  <a:srgbClr val="EBEBEB"/>
                </a:solidFill>
              </a:rPr>
              <a:t>Current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BEBEB"/>
                </a:solidFill>
              </a:rPr>
              <a:t>Read Data from EDB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BEBEB"/>
                </a:solidFill>
              </a:rPr>
              <a:t>Read, Create, Modify, Remove Data from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BEBEB"/>
                </a:solidFill>
              </a:rPr>
              <a:t>Migrate Data from EDB to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3E13B-69C8-47CB-984F-A4B9FF50F418}"/>
              </a:ext>
            </a:extLst>
          </p:cNvPr>
          <p:cNvSpPr txBox="1"/>
          <p:nvPr/>
        </p:nvSpPr>
        <p:spPr>
          <a:xfrm>
            <a:off x="5327825" y="5850340"/>
            <a:ext cx="6864175" cy="5847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hlinkClick r:id="rId7"/>
              </a:rPr>
              <a:t>https://github.com/bgelens/DSCPullServerAdmin</a:t>
            </a:r>
            <a:endParaRPr lang="nl-NL" sz="1600" dirty="0"/>
          </a:p>
          <a:p>
            <a:pPr algn="ctr"/>
            <a:r>
              <a:rPr lang="nl-NL" sz="1600" dirty="0">
                <a:hlinkClick r:id="rId8"/>
              </a:rPr>
              <a:t>https://www.powershellgallery.com/packages/DSCPullServerAdmin</a:t>
            </a:r>
            <a:r>
              <a:rPr lang="nl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8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CD61-B4BC-486A-A2E8-A637D38487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881311"/>
            <a:ext cx="6270662" cy="509491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E7D16-9D1F-467F-A415-2E7D6AF92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F6267-AFB8-41C3-A128-F3137A0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501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135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 Black</vt:lpstr>
      <vt:lpstr>Wingdings 3</vt:lpstr>
      <vt:lpstr>Ion</vt:lpstr>
      <vt:lpstr>Moving Your DSC Pull Server into the future</vt:lpstr>
      <vt:lpstr>Status quo</vt:lpstr>
      <vt:lpstr>Server 1803 (SAC) &amp; 2019 (LTSC)</vt:lpstr>
      <vt:lpstr>PowerPoint Presentation</vt:lpstr>
      <vt:lpstr>DSCPullServerAdmin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Your DSC Pull Server into the future</dc:title>
  <dc:creator>Ben Gelens</dc:creator>
  <cp:lastModifiedBy>Ben Gelens</cp:lastModifiedBy>
  <cp:revision>5</cp:revision>
  <dcterms:created xsi:type="dcterms:W3CDTF">2018-06-04T18:02:04Z</dcterms:created>
  <dcterms:modified xsi:type="dcterms:W3CDTF">2018-06-07T14:23:38Z</dcterms:modified>
</cp:coreProperties>
</file>