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sldIdLst>
    <p:sldId id="270" r:id="rId2"/>
    <p:sldId id="271" r:id="rId3"/>
    <p:sldId id="272" r:id="rId4"/>
    <p:sldId id="273" r:id="rId5"/>
    <p:sldId id="274" r:id="rId6"/>
    <p:sldId id="275" r:id="rId7"/>
    <p:sldId id="277" r:id="rId8"/>
    <p:sldId id="276" r:id="rId9"/>
    <p:sldId id="279"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136"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0F488-8646-4018-B1EB-E56BDA68EAFE}"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798ED682-2DA0-4AAA-AA33-38916FC90DD9}">
      <dgm:prSet/>
      <dgm:spPr/>
      <dgm:t>
        <a:bodyPr/>
        <a:lstStyle/>
        <a:p>
          <a:pPr>
            <a:lnSpc>
              <a:spcPct val="100000"/>
            </a:lnSpc>
          </a:pPr>
          <a:r>
            <a:rPr lang="en-US" dirty="0"/>
            <a:t>Git and GitHub: Git is an open-source, change-tracking program, and GitHub is a site/solution built on Git. There are other websites and solutions that use Git as their backend. You can have unlimited public and private repositories for free. Paid products are available for extended features.</a:t>
          </a:r>
        </a:p>
      </dgm:t>
    </dgm:pt>
    <dgm:pt modelId="{A088CC6A-5553-4291-BCD4-5FDF3E05F693}" type="parTrans" cxnId="{8E34B45E-852B-442D-8CF6-38817A2DFDFB}">
      <dgm:prSet/>
      <dgm:spPr/>
      <dgm:t>
        <a:bodyPr/>
        <a:lstStyle/>
        <a:p>
          <a:endParaRPr lang="en-US"/>
        </a:p>
      </dgm:t>
    </dgm:pt>
    <dgm:pt modelId="{ABDC3E86-A0AA-4BC9-A10D-00929346A144}" type="sibTrans" cxnId="{8E34B45E-852B-442D-8CF6-38817A2DFDFB}">
      <dgm:prSet/>
      <dgm:spPr/>
      <dgm:t>
        <a:bodyPr/>
        <a:lstStyle/>
        <a:p>
          <a:endParaRPr lang="en-US"/>
        </a:p>
      </dgm:t>
    </dgm:pt>
    <dgm:pt modelId="{971B92A9-856B-4C57-9A99-C11E8A7BDDCE}">
      <dgm:prSet/>
      <dgm:spPr/>
      <dgm:t>
        <a:bodyPr/>
        <a:lstStyle/>
        <a:p>
          <a:pPr>
            <a:lnSpc>
              <a:spcPct val="100000"/>
            </a:lnSpc>
          </a:pPr>
          <a:r>
            <a:rPr lang="en-US" dirty="0"/>
            <a:t>Repo or Repository: Each project in GitHub is in a repository, or repo. A repo contains all of a project’s files, including documentation, and it supports revision history. A repository can be public or private, and you can have a local copy of the repo on your computer hard drive, or you can use the repo within GitHub. </a:t>
          </a:r>
        </a:p>
      </dgm:t>
    </dgm:pt>
    <dgm:pt modelId="{C43CB3CD-6536-40E0-9A7E-8FBE8CA97CDF}" type="parTrans" cxnId="{7C9A71E4-EF2E-45A7-9411-C20C7C170186}">
      <dgm:prSet/>
      <dgm:spPr/>
      <dgm:t>
        <a:bodyPr/>
        <a:lstStyle/>
        <a:p>
          <a:endParaRPr lang="en-US"/>
        </a:p>
      </dgm:t>
    </dgm:pt>
    <dgm:pt modelId="{3579ABB2-A048-46F5-9232-0FDD5E663A9C}" type="sibTrans" cxnId="{7C9A71E4-EF2E-45A7-9411-C20C7C170186}">
      <dgm:prSet/>
      <dgm:spPr/>
      <dgm:t>
        <a:bodyPr/>
        <a:lstStyle/>
        <a:p>
          <a:endParaRPr lang="en-US"/>
        </a:p>
      </dgm:t>
    </dgm:pt>
    <dgm:pt modelId="{EFA4F767-4C60-48FE-9D7A-B40F6A826C05}">
      <dgm:prSet/>
      <dgm:spPr/>
      <dgm:t>
        <a:bodyPr/>
        <a:lstStyle/>
        <a:p>
          <a:pPr>
            <a:lnSpc>
              <a:spcPct val="100000"/>
            </a:lnSpc>
          </a:pPr>
          <a:r>
            <a:rPr lang="en-US" dirty="0"/>
            <a:t>Branch: This is a copy of a repository that resides in the same repository as the original. You can merge a branch with the original.</a:t>
          </a:r>
        </a:p>
      </dgm:t>
    </dgm:pt>
    <dgm:pt modelId="{619CB383-6E67-42E5-940F-E25582B4FC27}" type="parTrans" cxnId="{247B9C33-B30C-4197-99F0-503C772BEFAB}">
      <dgm:prSet/>
      <dgm:spPr/>
      <dgm:t>
        <a:bodyPr/>
        <a:lstStyle/>
        <a:p>
          <a:endParaRPr lang="en-GB"/>
        </a:p>
      </dgm:t>
    </dgm:pt>
    <dgm:pt modelId="{5C0486CE-2C23-4AC0-9BC7-F48150F2A7FF}" type="sibTrans" cxnId="{247B9C33-B30C-4197-99F0-503C772BEFAB}">
      <dgm:prSet/>
      <dgm:spPr/>
      <dgm:t>
        <a:bodyPr/>
        <a:lstStyle/>
        <a:p>
          <a:endParaRPr lang="en-GB"/>
        </a:p>
      </dgm:t>
    </dgm:pt>
    <dgm:pt modelId="{16B60904-BFBB-4802-936E-0C24E6174F69}">
      <dgm:prSet/>
      <dgm:spPr/>
      <dgm:t>
        <a:bodyPr/>
        <a:lstStyle/>
        <a:p>
          <a:pPr>
            <a:lnSpc>
              <a:spcPct val="100000"/>
            </a:lnSpc>
          </a:pPr>
          <a:r>
            <a:rPr lang="en-US" dirty="0"/>
            <a:t>Fork: This is a copy of another repo that resides in your GitHub account, in comparison to a branch, which lives in the original repo.</a:t>
          </a:r>
        </a:p>
      </dgm:t>
    </dgm:pt>
    <dgm:pt modelId="{377392C8-A398-45AB-B27E-5D10618CDC9A}" type="parTrans" cxnId="{E56287AC-27CF-4ACC-8483-5D0E8D26C9E8}">
      <dgm:prSet/>
      <dgm:spPr/>
      <dgm:t>
        <a:bodyPr/>
        <a:lstStyle/>
        <a:p>
          <a:endParaRPr lang="en-GB"/>
        </a:p>
      </dgm:t>
    </dgm:pt>
    <dgm:pt modelId="{36C3B223-C5A4-4C05-89EA-BBC7FDC85A70}" type="sibTrans" cxnId="{E56287AC-27CF-4ACC-8483-5D0E8D26C9E8}">
      <dgm:prSet/>
      <dgm:spPr/>
      <dgm:t>
        <a:bodyPr/>
        <a:lstStyle/>
        <a:p>
          <a:endParaRPr lang="en-GB"/>
        </a:p>
      </dgm:t>
    </dgm:pt>
    <dgm:pt modelId="{6F7E8AEE-CCC2-4A34-A5EB-B88C9EEDAA20}" type="pres">
      <dgm:prSet presAssocID="{68D0F488-8646-4018-B1EB-E56BDA68EAFE}" presName="root" presStyleCnt="0">
        <dgm:presLayoutVars>
          <dgm:dir/>
          <dgm:resizeHandles val="exact"/>
        </dgm:presLayoutVars>
      </dgm:prSet>
      <dgm:spPr/>
    </dgm:pt>
    <dgm:pt modelId="{ED5E7771-2737-43D7-9EAD-20E5B8340937}" type="pres">
      <dgm:prSet presAssocID="{798ED682-2DA0-4AAA-AA33-38916FC90DD9}" presName="compNode" presStyleCnt="0"/>
      <dgm:spPr/>
    </dgm:pt>
    <dgm:pt modelId="{640BED53-A9D3-4983-A390-B148196D513F}" type="pres">
      <dgm:prSet presAssocID="{798ED682-2DA0-4AAA-AA33-38916FC90DD9}" presName="bgRect" presStyleLbl="bgShp" presStyleIdx="0" presStyleCnt="4"/>
      <dgm:spPr/>
    </dgm:pt>
    <dgm:pt modelId="{CA33B7F6-5C2C-4C4F-9EBE-5E7F12B4B9FC}" type="pres">
      <dgm:prSet presAssocID="{798ED682-2DA0-4AAA-AA33-38916FC90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3DF5A6E-C090-4D66-8ED6-AAFFD4BB8326}" type="pres">
      <dgm:prSet presAssocID="{798ED682-2DA0-4AAA-AA33-38916FC90DD9}" presName="spaceRect" presStyleCnt="0"/>
      <dgm:spPr/>
    </dgm:pt>
    <dgm:pt modelId="{64137948-DF5C-4E1B-9E83-4E35D5BA0219}" type="pres">
      <dgm:prSet presAssocID="{798ED682-2DA0-4AAA-AA33-38916FC90DD9}" presName="parTx" presStyleLbl="revTx" presStyleIdx="0" presStyleCnt="4">
        <dgm:presLayoutVars>
          <dgm:chMax val="0"/>
          <dgm:chPref val="0"/>
        </dgm:presLayoutVars>
      </dgm:prSet>
      <dgm:spPr/>
    </dgm:pt>
    <dgm:pt modelId="{B439B3B9-E770-4293-887A-1D88B7F35FCE}" type="pres">
      <dgm:prSet presAssocID="{ABDC3E86-A0AA-4BC9-A10D-00929346A144}" presName="sibTrans" presStyleCnt="0"/>
      <dgm:spPr/>
    </dgm:pt>
    <dgm:pt modelId="{3B0BE447-3B65-49BD-A5FD-9D041B9467E4}" type="pres">
      <dgm:prSet presAssocID="{971B92A9-856B-4C57-9A99-C11E8A7BDDCE}" presName="compNode" presStyleCnt="0"/>
      <dgm:spPr/>
    </dgm:pt>
    <dgm:pt modelId="{0E0108E0-4FFE-4E02-B88B-AAC081821D32}" type="pres">
      <dgm:prSet presAssocID="{971B92A9-856B-4C57-9A99-C11E8A7BDDCE}" presName="bgRect" presStyleLbl="bgShp" presStyleIdx="1" presStyleCnt="4"/>
      <dgm:spPr/>
    </dgm:pt>
    <dgm:pt modelId="{05A6587C-43AA-4B24-B2A6-816A7148E895}" type="pres">
      <dgm:prSet presAssocID="{971B92A9-856B-4C57-9A99-C11E8A7BDDCE}" presName="iconRect" presStyleLbl="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133" t="-29544" r="-79133" b="-29544"/>
          </a:stretch>
        </a:blipFill>
      </dgm:spPr>
    </dgm:pt>
    <dgm:pt modelId="{360E9286-7076-465D-88C0-AD76C97D8434}" type="pres">
      <dgm:prSet presAssocID="{971B92A9-856B-4C57-9A99-C11E8A7BDDCE}" presName="spaceRect" presStyleCnt="0"/>
      <dgm:spPr/>
    </dgm:pt>
    <dgm:pt modelId="{877307B4-D0FE-4F19-B752-851163E06515}" type="pres">
      <dgm:prSet presAssocID="{971B92A9-856B-4C57-9A99-C11E8A7BDDCE}" presName="parTx" presStyleLbl="revTx" presStyleIdx="1" presStyleCnt="4">
        <dgm:presLayoutVars>
          <dgm:chMax val="0"/>
          <dgm:chPref val="0"/>
        </dgm:presLayoutVars>
      </dgm:prSet>
      <dgm:spPr/>
    </dgm:pt>
    <dgm:pt modelId="{B90EE31F-01F0-4E82-BC17-E34E00BA021B}" type="pres">
      <dgm:prSet presAssocID="{3579ABB2-A048-46F5-9232-0FDD5E663A9C}" presName="sibTrans" presStyleCnt="0"/>
      <dgm:spPr/>
    </dgm:pt>
    <dgm:pt modelId="{783BC271-3330-4BB0-9241-69200D6EFB4A}" type="pres">
      <dgm:prSet presAssocID="{EFA4F767-4C60-48FE-9D7A-B40F6A826C05}" presName="compNode" presStyleCnt="0"/>
      <dgm:spPr/>
    </dgm:pt>
    <dgm:pt modelId="{26FDEA75-DBFC-4A5A-90FC-40865AA45CC8}" type="pres">
      <dgm:prSet presAssocID="{EFA4F767-4C60-48FE-9D7A-B40F6A826C05}" presName="bgRect" presStyleLbl="bgShp" presStyleIdx="2" presStyleCnt="4"/>
      <dgm:spPr/>
    </dgm:pt>
    <dgm:pt modelId="{32511488-9953-466F-937C-99D684C3D25F}" type="pres">
      <dgm:prSet presAssocID="{EFA4F767-4C60-48FE-9D7A-B40F6A826C05}" presName="iconRect"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5310" t="-31737" r="-95310" b="-31737"/>
          </a:stretch>
        </a:blipFill>
      </dgm:spPr>
    </dgm:pt>
    <dgm:pt modelId="{AC24766E-D336-440D-99FC-0C5800330B96}" type="pres">
      <dgm:prSet presAssocID="{EFA4F767-4C60-48FE-9D7A-B40F6A826C05}" presName="spaceRect" presStyleCnt="0"/>
      <dgm:spPr/>
    </dgm:pt>
    <dgm:pt modelId="{B3294C15-B4FB-467B-AAC8-C3040C226958}" type="pres">
      <dgm:prSet presAssocID="{EFA4F767-4C60-48FE-9D7A-B40F6A826C05}" presName="parTx" presStyleLbl="revTx" presStyleIdx="2" presStyleCnt="4">
        <dgm:presLayoutVars>
          <dgm:chMax val="0"/>
          <dgm:chPref val="0"/>
        </dgm:presLayoutVars>
      </dgm:prSet>
      <dgm:spPr/>
    </dgm:pt>
    <dgm:pt modelId="{B4A26B87-0F92-45EA-BE59-9DFEB04EF2EF}" type="pres">
      <dgm:prSet presAssocID="{5C0486CE-2C23-4AC0-9BC7-F48150F2A7FF}" presName="sibTrans" presStyleCnt="0"/>
      <dgm:spPr/>
    </dgm:pt>
    <dgm:pt modelId="{966858E8-F03E-4944-A886-D960D713E8DD}" type="pres">
      <dgm:prSet presAssocID="{16B60904-BFBB-4802-936E-0C24E6174F69}" presName="compNode" presStyleCnt="0"/>
      <dgm:spPr/>
    </dgm:pt>
    <dgm:pt modelId="{0C287399-BC51-4C61-8A5A-F08B15ED0E42}" type="pres">
      <dgm:prSet presAssocID="{16B60904-BFBB-4802-936E-0C24E6174F69}" presName="bgRect" presStyleLbl="bgShp" presStyleIdx="3" presStyleCnt="4"/>
      <dgm:spPr/>
    </dgm:pt>
    <dgm:pt modelId="{BFE1D405-5613-437B-986D-026369E610E3}" type="pres">
      <dgm:prSet presAssocID="{16B60904-BFBB-4802-936E-0C24E6174F69}" presName="iconRect" presStyleLbl="nod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2754" t="-4491" r="22754" b="-4491"/>
          </a:stretch>
        </a:blipFill>
      </dgm:spPr>
    </dgm:pt>
    <dgm:pt modelId="{1B2D52DA-1A23-423F-87E9-26262A0F59FC}" type="pres">
      <dgm:prSet presAssocID="{16B60904-BFBB-4802-936E-0C24E6174F69}" presName="spaceRect" presStyleCnt="0"/>
      <dgm:spPr/>
    </dgm:pt>
    <dgm:pt modelId="{3872B19E-A519-4397-A8E9-F237EFBA46E9}" type="pres">
      <dgm:prSet presAssocID="{16B60904-BFBB-4802-936E-0C24E6174F69}" presName="parTx" presStyleLbl="revTx" presStyleIdx="3" presStyleCnt="4">
        <dgm:presLayoutVars>
          <dgm:chMax val="0"/>
          <dgm:chPref val="0"/>
        </dgm:presLayoutVars>
      </dgm:prSet>
      <dgm:spPr/>
    </dgm:pt>
  </dgm:ptLst>
  <dgm:cxnLst>
    <dgm:cxn modelId="{ABAC1113-D6BA-4837-842C-20D9B4AC6FEC}" type="presOf" srcId="{798ED682-2DA0-4AAA-AA33-38916FC90DD9}" destId="{64137948-DF5C-4E1B-9E83-4E35D5BA0219}" srcOrd="0" destOrd="0" presId="urn:microsoft.com/office/officeart/2018/2/layout/IconVerticalSolidList"/>
    <dgm:cxn modelId="{247B9C33-B30C-4197-99F0-503C772BEFAB}" srcId="{68D0F488-8646-4018-B1EB-E56BDA68EAFE}" destId="{EFA4F767-4C60-48FE-9D7A-B40F6A826C05}" srcOrd="2" destOrd="0" parTransId="{619CB383-6E67-42E5-940F-E25582B4FC27}" sibTransId="{5C0486CE-2C23-4AC0-9BC7-F48150F2A7FF}"/>
    <dgm:cxn modelId="{6103A040-CF92-40A2-88DB-9E55BC668E9C}" type="presOf" srcId="{68D0F488-8646-4018-B1EB-E56BDA68EAFE}" destId="{6F7E8AEE-CCC2-4A34-A5EB-B88C9EEDAA20}" srcOrd="0" destOrd="0" presId="urn:microsoft.com/office/officeart/2018/2/layout/IconVerticalSolidList"/>
    <dgm:cxn modelId="{8E34B45E-852B-442D-8CF6-38817A2DFDFB}" srcId="{68D0F488-8646-4018-B1EB-E56BDA68EAFE}" destId="{798ED682-2DA0-4AAA-AA33-38916FC90DD9}" srcOrd="0" destOrd="0" parTransId="{A088CC6A-5553-4291-BCD4-5FDF3E05F693}" sibTransId="{ABDC3E86-A0AA-4BC9-A10D-00929346A144}"/>
    <dgm:cxn modelId="{E56287AC-27CF-4ACC-8483-5D0E8D26C9E8}" srcId="{68D0F488-8646-4018-B1EB-E56BDA68EAFE}" destId="{16B60904-BFBB-4802-936E-0C24E6174F69}" srcOrd="3" destOrd="0" parTransId="{377392C8-A398-45AB-B27E-5D10618CDC9A}" sibTransId="{36C3B223-C5A4-4C05-89EA-BBC7FDC85A70}"/>
    <dgm:cxn modelId="{9AAF6BD6-9112-4AC8-9B52-989102F8CF59}" type="presOf" srcId="{971B92A9-856B-4C57-9A99-C11E8A7BDDCE}" destId="{877307B4-D0FE-4F19-B752-851163E06515}" srcOrd="0" destOrd="0" presId="urn:microsoft.com/office/officeart/2018/2/layout/IconVerticalSolidList"/>
    <dgm:cxn modelId="{B173EBE0-2D14-44F8-B8C7-A7F6D672F525}" type="presOf" srcId="{16B60904-BFBB-4802-936E-0C24E6174F69}" destId="{3872B19E-A519-4397-A8E9-F237EFBA46E9}" srcOrd="0" destOrd="0" presId="urn:microsoft.com/office/officeart/2018/2/layout/IconVerticalSolidList"/>
    <dgm:cxn modelId="{7C9A71E4-EF2E-45A7-9411-C20C7C170186}" srcId="{68D0F488-8646-4018-B1EB-E56BDA68EAFE}" destId="{971B92A9-856B-4C57-9A99-C11E8A7BDDCE}" srcOrd="1" destOrd="0" parTransId="{C43CB3CD-6536-40E0-9A7E-8FBE8CA97CDF}" sibTransId="{3579ABB2-A048-46F5-9232-0FDD5E663A9C}"/>
    <dgm:cxn modelId="{AF8619FD-6502-41F6-A7F6-088889F7A370}" type="presOf" srcId="{EFA4F767-4C60-48FE-9D7A-B40F6A826C05}" destId="{B3294C15-B4FB-467B-AAC8-C3040C226958}" srcOrd="0" destOrd="0" presId="urn:microsoft.com/office/officeart/2018/2/layout/IconVerticalSolidList"/>
    <dgm:cxn modelId="{C1AABC7A-F653-4199-945D-67D1C507F1A7}" type="presParOf" srcId="{6F7E8AEE-CCC2-4A34-A5EB-B88C9EEDAA20}" destId="{ED5E7771-2737-43D7-9EAD-20E5B8340937}" srcOrd="0" destOrd="0" presId="urn:microsoft.com/office/officeart/2018/2/layout/IconVerticalSolidList"/>
    <dgm:cxn modelId="{30801A16-E9B2-498D-8CA5-60E57D4C1E7E}" type="presParOf" srcId="{ED5E7771-2737-43D7-9EAD-20E5B8340937}" destId="{640BED53-A9D3-4983-A390-B148196D513F}" srcOrd="0" destOrd="0" presId="urn:microsoft.com/office/officeart/2018/2/layout/IconVerticalSolidList"/>
    <dgm:cxn modelId="{89AE3C69-44B6-4061-8BB8-E03A92B75F64}" type="presParOf" srcId="{ED5E7771-2737-43D7-9EAD-20E5B8340937}" destId="{CA33B7F6-5C2C-4C4F-9EBE-5E7F12B4B9FC}" srcOrd="1" destOrd="0" presId="urn:microsoft.com/office/officeart/2018/2/layout/IconVerticalSolidList"/>
    <dgm:cxn modelId="{BCBC5B8C-43FF-4CF1-A5BB-2A97C58B9C29}" type="presParOf" srcId="{ED5E7771-2737-43D7-9EAD-20E5B8340937}" destId="{73DF5A6E-C090-4D66-8ED6-AAFFD4BB8326}" srcOrd="2" destOrd="0" presId="urn:microsoft.com/office/officeart/2018/2/layout/IconVerticalSolidList"/>
    <dgm:cxn modelId="{991C58A8-F9A2-49D0-B12C-191DF9D2B266}" type="presParOf" srcId="{ED5E7771-2737-43D7-9EAD-20E5B8340937}" destId="{64137948-DF5C-4E1B-9E83-4E35D5BA0219}" srcOrd="3" destOrd="0" presId="urn:microsoft.com/office/officeart/2018/2/layout/IconVerticalSolidList"/>
    <dgm:cxn modelId="{1EE6ABA7-4C43-447A-A30A-FAB438D878C1}" type="presParOf" srcId="{6F7E8AEE-CCC2-4A34-A5EB-B88C9EEDAA20}" destId="{B439B3B9-E770-4293-887A-1D88B7F35FCE}" srcOrd="1" destOrd="0" presId="urn:microsoft.com/office/officeart/2018/2/layout/IconVerticalSolidList"/>
    <dgm:cxn modelId="{4E300069-4B4F-492F-9AAD-71C0F58802D4}" type="presParOf" srcId="{6F7E8AEE-CCC2-4A34-A5EB-B88C9EEDAA20}" destId="{3B0BE447-3B65-49BD-A5FD-9D041B9467E4}" srcOrd="2" destOrd="0" presId="urn:microsoft.com/office/officeart/2018/2/layout/IconVerticalSolidList"/>
    <dgm:cxn modelId="{3BBDE38B-B06F-43BF-9E60-88172FF5ADCB}" type="presParOf" srcId="{3B0BE447-3B65-49BD-A5FD-9D041B9467E4}" destId="{0E0108E0-4FFE-4E02-B88B-AAC081821D32}" srcOrd="0" destOrd="0" presId="urn:microsoft.com/office/officeart/2018/2/layout/IconVerticalSolidList"/>
    <dgm:cxn modelId="{3415CBCF-0B4B-413A-84BB-45F4BDB85C40}" type="presParOf" srcId="{3B0BE447-3B65-49BD-A5FD-9D041B9467E4}" destId="{05A6587C-43AA-4B24-B2A6-816A7148E895}" srcOrd="1" destOrd="0" presId="urn:microsoft.com/office/officeart/2018/2/layout/IconVerticalSolidList"/>
    <dgm:cxn modelId="{F5D13EF5-01FC-4ABD-AA20-23A496B5B78C}" type="presParOf" srcId="{3B0BE447-3B65-49BD-A5FD-9D041B9467E4}" destId="{360E9286-7076-465D-88C0-AD76C97D8434}" srcOrd="2" destOrd="0" presId="urn:microsoft.com/office/officeart/2018/2/layout/IconVerticalSolidList"/>
    <dgm:cxn modelId="{99A389E7-A106-4CF8-97EE-DD806D3E9756}" type="presParOf" srcId="{3B0BE447-3B65-49BD-A5FD-9D041B9467E4}" destId="{877307B4-D0FE-4F19-B752-851163E06515}" srcOrd="3" destOrd="0" presId="urn:microsoft.com/office/officeart/2018/2/layout/IconVerticalSolidList"/>
    <dgm:cxn modelId="{C6DD4D68-6C18-4054-8622-942EBBB38131}" type="presParOf" srcId="{6F7E8AEE-CCC2-4A34-A5EB-B88C9EEDAA20}" destId="{B90EE31F-01F0-4E82-BC17-E34E00BA021B}" srcOrd="3" destOrd="0" presId="urn:microsoft.com/office/officeart/2018/2/layout/IconVerticalSolidList"/>
    <dgm:cxn modelId="{5EAE5B4A-55FF-4FA9-95AE-BB559599D4F5}" type="presParOf" srcId="{6F7E8AEE-CCC2-4A34-A5EB-B88C9EEDAA20}" destId="{783BC271-3330-4BB0-9241-69200D6EFB4A}" srcOrd="4" destOrd="0" presId="urn:microsoft.com/office/officeart/2018/2/layout/IconVerticalSolidList"/>
    <dgm:cxn modelId="{66B7CDE0-5A41-4ACC-913C-8B39B3FEE4B6}" type="presParOf" srcId="{783BC271-3330-4BB0-9241-69200D6EFB4A}" destId="{26FDEA75-DBFC-4A5A-90FC-40865AA45CC8}" srcOrd="0" destOrd="0" presId="urn:microsoft.com/office/officeart/2018/2/layout/IconVerticalSolidList"/>
    <dgm:cxn modelId="{F1ED5D39-B5D7-4FC9-9D82-5BEC074E34A4}" type="presParOf" srcId="{783BC271-3330-4BB0-9241-69200D6EFB4A}" destId="{32511488-9953-466F-937C-99D684C3D25F}" srcOrd="1" destOrd="0" presId="urn:microsoft.com/office/officeart/2018/2/layout/IconVerticalSolidList"/>
    <dgm:cxn modelId="{9FA9BD4B-7B60-465F-A7FF-97032157A4CE}" type="presParOf" srcId="{783BC271-3330-4BB0-9241-69200D6EFB4A}" destId="{AC24766E-D336-440D-99FC-0C5800330B96}" srcOrd="2" destOrd="0" presId="urn:microsoft.com/office/officeart/2018/2/layout/IconVerticalSolidList"/>
    <dgm:cxn modelId="{542372AA-75F9-482A-9363-DC79AD9D9E60}" type="presParOf" srcId="{783BC271-3330-4BB0-9241-69200D6EFB4A}" destId="{B3294C15-B4FB-467B-AAC8-C3040C226958}" srcOrd="3" destOrd="0" presId="urn:microsoft.com/office/officeart/2018/2/layout/IconVerticalSolidList"/>
    <dgm:cxn modelId="{2550FAFB-4106-49EC-BAFA-CCA8413EF1A1}" type="presParOf" srcId="{6F7E8AEE-CCC2-4A34-A5EB-B88C9EEDAA20}" destId="{B4A26B87-0F92-45EA-BE59-9DFEB04EF2EF}" srcOrd="5" destOrd="0" presId="urn:microsoft.com/office/officeart/2018/2/layout/IconVerticalSolidList"/>
    <dgm:cxn modelId="{B0706476-CC1A-4B0A-A766-E647EBBFC00C}" type="presParOf" srcId="{6F7E8AEE-CCC2-4A34-A5EB-B88C9EEDAA20}" destId="{966858E8-F03E-4944-A886-D960D713E8DD}" srcOrd="6" destOrd="0" presId="urn:microsoft.com/office/officeart/2018/2/layout/IconVerticalSolidList"/>
    <dgm:cxn modelId="{5B1EB5E9-8AC7-42D1-9114-F32EDBFE41AA}" type="presParOf" srcId="{966858E8-F03E-4944-A886-D960D713E8DD}" destId="{0C287399-BC51-4C61-8A5A-F08B15ED0E42}" srcOrd="0" destOrd="0" presId="urn:microsoft.com/office/officeart/2018/2/layout/IconVerticalSolidList"/>
    <dgm:cxn modelId="{1E94B657-45A8-4567-B13B-CBAA268B9AC8}" type="presParOf" srcId="{966858E8-F03E-4944-A886-D960D713E8DD}" destId="{BFE1D405-5613-437B-986D-026369E610E3}" srcOrd="1" destOrd="0" presId="urn:microsoft.com/office/officeart/2018/2/layout/IconVerticalSolidList"/>
    <dgm:cxn modelId="{1ADF9A39-0F3B-4004-B98D-DB61286B4C17}" type="presParOf" srcId="{966858E8-F03E-4944-A886-D960D713E8DD}" destId="{1B2D52DA-1A23-423F-87E9-26262A0F59FC}" srcOrd="2" destOrd="0" presId="urn:microsoft.com/office/officeart/2018/2/layout/IconVerticalSolidList"/>
    <dgm:cxn modelId="{FED26B61-8D0B-4FEE-A32E-F7B8AA3EF885}" type="presParOf" srcId="{966858E8-F03E-4944-A886-D960D713E8DD}" destId="{3872B19E-A519-4397-A8E9-F237EFBA46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04A955-C8D4-4517-AD19-AA01627AEFF3}"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0236DE0A-87E9-454C-BE66-6701CADCF2E5}">
      <dgm:prSet/>
      <dgm:spPr/>
      <dgm:t>
        <a:bodyPr/>
        <a:lstStyle/>
        <a:p>
          <a:pPr>
            <a:lnSpc>
              <a:spcPct val="100000"/>
            </a:lnSpc>
          </a:pPr>
          <a:r>
            <a:rPr lang="en-GB" dirty="0"/>
            <a:t>Issue: Suggested</a:t>
          </a:r>
          <a:r>
            <a:rPr lang="en-US" dirty="0"/>
            <a:t> improvements, tasks or questions related to the repository. Issues can be created by anyone (for public repositories), and are moderated by repository collaborators. Each issue contains its own discussion forum, can be labeled and assigned to a user.</a:t>
          </a:r>
        </a:p>
      </dgm:t>
    </dgm:pt>
    <dgm:pt modelId="{6ACF3F8C-7A2A-4410-9F4D-B8A4ECEC451E}" type="parTrans" cxnId="{9C648299-A18A-4747-ADF3-2595AEF67138}">
      <dgm:prSet/>
      <dgm:spPr/>
      <dgm:t>
        <a:bodyPr/>
        <a:lstStyle/>
        <a:p>
          <a:endParaRPr lang="en-US"/>
        </a:p>
      </dgm:t>
    </dgm:pt>
    <dgm:pt modelId="{8594A66D-277D-4CD7-A022-CC5BC5B5BEEF}" type="sibTrans" cxnId="{9C648299-A18A-4747-ADF3-2595AEF67138}">
      <dgm:prSet/>
      <dgm:spPr/>
      <dgm:t>
        <a:bodyPr/>
        <a:lstStyle/>
        <a:p>
          <a:endParaRPr lang="en-US"/>
        </a:p>
      </dgm:t>
    </dgm:pt>
    <dgm:pt modelId="{5BF6659A-9C28-4D43-A54B-520B5ADBEB15}">
      <dgm:prSet/>
      <dgm:spPr/>
      <dgm:t>
        <a:bodyPr/>
        <a:lstStyle/>
        <a:p>
          <a:pPr>
            <a:lnSpc>
              <a:spcPct val="100000"/>
            </a:lnSpc>
          </a:pPr>
          <a:r>
            <a:rPr lang="en-US" dirty="0"/>
            <a:t>Push: This is the process of sending or submitting your local changes to the online repo.</a:t>
          </a:r>
        </a:p>
      </dgm:t>
    </dgm:pt>
    <dgm:pt modelId="{5DAF506B-A785-4F46-8A62-C0742F2B50DD}" type="parTrans" cxnId="{5ABFBD40-47B2-4C13-AA96-D8F6A7F5A966}">
      <dgm:prSet/>
      <dgm:spPr/>
      <dgm:t>
        <a:bodyPr/>
        <a:lstStyle/>
        <a:p>
          <a:endParaRPr lang="en-US"/>
        </a:p>
      </dgm:t>
    </dgm:pt>
    <dgm:pt modelId="{F584C1D8-E4E1-4084-A226-0322FE8F64F0}" type="sibTrans" cxnId="{5ABFBD40-47B2-4C13-AA96-D8F6A7F5A966}">
      <dgm:prSet/>
      <dgm:spPr/>
      <dgm:t>
        <a:bodyPr/>
        <a:lstStyle/>
        <a:p>
          <a:endParaRPr lang="en-US"/>
        </a:p>
      </dgm:t>
    </dgm:pt>
    <dgm:pt modelId="{D8E8012D-E153-421D-A501-AD2CD85E5784}">
      <dgm:prSet/>
      <dgm:spPr/>
      <dgm:t>
        <a:bodyPr/>
        <a:lstStyle/>
        <a:p>
          <a:pPr>
            <a:lnSpc>
              <a:spcPct val="100000"/>
            </a:lnSpc>
          </a:pPr>
          <a:r>
            <a:rPr lang="en-US" dirty="0"/>
            <a:t>Pull request: This is a set of proposed changes to a repo that a user submit, and a repo’s owners or collaborators then can accept or reject the pull request.</a:t>
          </a:r>
        </a:p>
      </dgm:t>
    </dgm:pt>
    <dgm:pt modelId="{AF07F156-070E-4CFA-9082-8B129A9E8B8C}" type="sibTrans" cxnId="{C804113D-9976-495F-BFFA-E13C1B140D6C}">
      <dgm:prSet/>
      <dgm:spPr/>
      <dgm:t>
        <a:bodyPr/>
        <a:lstStyle/>
        <a:p>
          <a:endParaRPr lang="en-US"/>
        </a:p>
      </dgm:t>
    </dgm:pt>
    <dgm:pt modelId="{3B87E9D0-0919-49B9-911F-EEAAA103FE9D}" type="parTrans" cxnId="{C804113D-9976-495F-BFFA-E13C1B140D6C}">
      <dgm:prSet/>
      <dgm:spPr/>
      <dgm:t>
        <a:bodyPr/>
        <a:lstStyle/>
        <a:p>
          <a:endParaRPr lang="en-US"/>
        </a:p>
      </dgm:t>
    </dgm:pt>
    <dgm:pt modelId="{4C6F0091-6B8C-453B-AA32-2C17785366AD}">
      <dgm:prSet/>
      <dgm:spPr/>
      <dgm:t>
        <a:bodyPr/>
        <a:lstStyle/>
        <a:p>
          <a:pPr>
            <a:lnSpc>
              <a:spcPct val="100000"/>
            </a:lnSpc>
          </a:pPr>
          <a:r>
            <a:rPr lang="en-US" dirty="0"/>
            <a:t>Commit: 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endParaRPr lang="en-GB"/>
        </a:p>
      </dgm:t>
    </dgm:pt>
    <dgm:pt modelId="{8A89DA31-0C4F-4FA3-9A4E-5B51978F46EC}" type="parTrans" cxnId="{56752721-4EC3-476C-8AC3-847CBE6D3810}">
      <dgm:prSet/>
      <dgm:spPr/>
      <dgm:t>
        <a:bodyPr/>
        <a:lstStyle/>
        <a:p>
          <a:endParaRPr lang="en-GB"/>
        </a:p>
      </dgm:t>
    </dgm:pt>
    <dgm:pt modelId="{B12C7EA9-DF2A-46FC-BDED-FC73E8A78C64}" type="sibTrans" cxnId="{56752721-4EC3-476C-8AC3-847CBE6D3810}">
      <dgm:prSet/>
      <dgm:spPr/>
      <dgm:t>
        <a:bodyPr/>
        <a:lstStyle/>
        <a:p>
          <a:endParaRPr lang="en-GB"/>
        </a:p>
      </dgm:t>
    </dgm:pt>
    <dgm:pt modelId="{C249C6A4-8A35-4A75-A99D-04D0E1745578}" type="pres">
      <dgm:prSet presAssocID="{DF04A955-C8D4-4517-AD19-AA01627AEFF3}" presName="root" presStyleCnt="0">
        <dgm:presLayoutVars>
          <dgm:dir/>
          <dgm:resizeHandles val="exact"/>
        </dgm:presLayoutVars>
      </dgm:prSet>
      <dgm:spPr/>
    </dgm:pt>
    <dgm:pt modelId="{DA710B2E-0BFA-47B3-BC7D-97ED38A8380B}" type="pres">
      <dgm:prSet presAssocID="{0236DE0A-87E9-454C-BE66-6701CADCF2E5}" presName="compNode" presStyleCnt="0"/>
      <dgm:spPr/>
    </dgm:pt>
    <dgm:pt modelId="{D6F0D8CE-3017-479C-BB27-6BD78B49E1E5}" type="pres">
      <dgm:prSet presAssocID="{0236DE0A-87E9-454C-BE66-6701CADCF2E5}" presName="bgRect" presStyleLbl="bgShp" presStyleIdx="0" presStyleCnt="4"/>
      <dgm:spPr/>
    </dgm:pt>
    <dgm:pt modelId="{582B44A7-12D8-48BE-B9C7-24E1DFE3C3B4}" type="pres">
      <dgm:prSet presAssocID="{0236DE0A-87E9-454C-BE66-6701CADCF2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24181F3B-AC8D-46E0-9653-10C6E31B3641}" type="pres">
      <dgm:prSet presAssocID="{0236DE0A-87E9-454C-BE66-6701CADCF2E5}" presName="spaceRect" presStyleCnt="0"/>
      <dgm:spPr/>
    </dgm:pt>
    <dgm:pt modelId="{135C2F79-C5E5-442D-81BC-A03C0E17333D}" type="pres">
      <dgm:prSet presAssocID="{0236DE0A-87E9-454C-BE66-6701CADCF2E5}" presName="parTx" presStyleLbl="revTx" presStyleIdx="0" presStyleCnt="4">
        <dgm:presLayoutVars>
          <dgm:chMax val="0"/>
          <dgm:chPref val="0"/>
        </dgm:presLayoutVars>
      </dgm:prSet>
      <dgm:spPr/>
    </dgm:pt>
    <dgm:pt modelId="{096F9F3B-1E11-4DC6-9727-15A808781E81}" type="pres">
      <dgm:prSet presAssocID="{8594A66D-277D-4CD7-A022-CC5BC5B5BEEF}" presName="sibTrans" presStyleCnt="0"/>
      <dgm:spPr/>
    </dgm:pt>
    <dgm:pt modelId="{B64CC10F-5CDA-4059-8962-34626BA518DD}" type="pres">
      <dgm:prSet presAssocID="{4C6F0091-6B8C-453B-AA32-2C17785366AD}" presName="compNode" presStyleCnt="0"/>
      <dgm:spPr/>
    </dgm:pt>
    <dgm:pt modelId="{3C846135-BD8C-4817-B6D1-8EC1FAC67A11}" type="pres">
      <dgm:prSet presAssocID="{4C6F0091-6B8C-453B-AA32-2C17785366AD}" presName="bgRect" presStyleLbl="bgShp" presStyleIdx="1" presStyleCnt="4"/>
      <dgm:spPr/>
    </dgm:pt>
    <dgm:pt modelId="{62714387-9BE3-4F16-8A9F-1043DA8C562A}" type="pres">
      <dgm:prSet presAssocID="{4C6F0091-6B8C-453B-AA32-2C17785366AD}"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D7608F25-38C6-4B09-9C5E-DE21773F8B2B}" type="pres">
      <dgm:prSet presAssocID="{4C6F0091-6B8C-453B-AA32-2C17785366AD}" presName="spaceRect" presStyleCnt="0"/>
      <dgm:spPr/>
    </dgm:pt>
    <dgm:pt modelId="{8B38694F-2A78-4DB4-92EB-D4B4E804ED2A}" type="pres">
      <dgm:prSet presAssocID="{4C6F0091-6B8C-453B-AA32-2C17785366AD}" presName="parTx" presStyleLbl="revTx" presStyleIdx="1" presStyleCnt="4">
        <dgm:presLayoutVars>
          <dgm:chMax val="0"/>
          <dgm:chPref val="0"/>
        </dgm:presLayoutVars>
      </dgm:prSet>
      <dgm:spPr/>
    </dgm:pt>
    <dgm:pt modelId="{80F4E1C3-6251-4A20-AA0D-B45AD8015D19}" type="pres">
      <dgm:prSet presAssocID="{B12C7EA9-DF2A-46FC-BDED-FC73E8A78C64}" presName="sibTrans" presStyleCnt="0"/>
      <dgm:spPr/>
    </dgm:pt>
    <dgm:pt modelId="{DE7F535D-64C4-4DAF-8E7D-C316DA9CCD9F}" type="pres">
      <dgm:prSet presAssocID="{5BF6659A-9C28-4D43-A54B-520B5ADBEB15}" presName="compNode" presStyleCnt="0"/>
      <dgm:spPr/>
    </dgm:pt>
    <dgm:pt modelId="{E8F5F8C9-1690-4C49-AE70-9AA6836BBDB2}" type="pres">
      <dgm:prSet presAssocID="{5BF6659A-9C28-4D43-A54B-520B5ADBEB15}" presName="bgRect" presStyleLbl="bgShp" presStyleIdx="2" presStyleCnt="4"/>
      <dgm:spPr/>
    </dgm:pt>
    <dgm:pt modelId="{3CD047E6-2F0B-48F6-8492-4EF405E44CC7}" type="pres">
      <dgm:prSet presAssocID="{5BF6659A-9C28-4D43-A54B-520B5ADBEB15}" presName="iconRect"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7147" t="-13573" r="-77147" b="-13573"/>
          </a:stretch>
        </a:blipFill>
      </dgm:spPr>
    </dgm:pt>
    <dgm:pt modelId="{BCCBCDFD-ADA9-456C-AB5B-2DA56BBC2CCD}" type="pres">
      <dgm:prSet presAssocID="{5BF6659A-9C28-4D43-A54B-520B5ADBEB15}" presName="spaceRect" presStyleCnt="0"/>
      <dgm:spPr/>
    </dgm:pt>
    <dgm:pt modelId="{45E510D9-E0CB-43AB-8145-535B6582FC69}" type="pres">
      <dgm:prSet presAssocID="{5BF6659A-9C28-4D43-A54B-520B5ADBEB15}" presName="parTx" presStyleLbl="revTx" presStyleIdx="2" presStyleCnt="4">
        <dgm:presLayoutVars>
          <dgm:chMax val="0"/>
          <dgm:chPref val="0"/>
        </dgm:presLayoutVars>
      </dgm:prSet>
      <dgm:spPr/>
    </dgm:pt>
    <dgm:pt modelId="{19ABE4A7-3370-4326-8CD1-91AB491787FB}" type="pres">
      <dgm:prSet presAssocID="{F584C1D8-E4E1-4084-A226-0322FE8F64F0}" presName="sibTrans" presStyleCnt="0"/>
      <dgm:spPr/>
    </dgm:pt>
    <dgm:pt modelId="{DA648FAA-2C69-49C7-917F-BE1DA17196AD}" type="pres">
      <dgm:prSet presAssocID="{D8E8012D-E153-421D-A501-AD2CD85E5784}" presName="compNode" presStyleCnt="0"/>
      <dgm:spPr/>
    </dgm:pt>
    <dgm:pt modelId="{E7F99FEB-B4AE-4522-ACD7-706B0BEF0062}" type="pres">
      <dgm:prSet presAssocID="{D8E8012D-E153-421D-A501-AD2CD85E5784}" presName="bgRect" presStyleLbl="bgShp" presStyleIdx="3" presStyleCnt="4"/>
      <dgm:spPr/>
    </dgm:pt>
    <dgm:pt modelId="{A7CE8EEE-62A3-4EEE-83C5-E8F99C58CEA8}" type="pres">
      <dgm:prSet presAssocID="{D8E8012D-E153-421D-A501-AD2CD85E5784}" presName="iconRect" presStyleLbl="nod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3672" t="-4491" r="13672" b="-4491"/>
          </a:stretch>
        </a:blipFill>
      </dgm:spPr>
    </dgm:pt>
    <dgm:pt modelId="{5D7223A6-5250-4D83-B863-80C06CBD42C3}" type="pres">
      <dgm:prSet presAssocID="{D8E8012D-E153-421D-A501-AD2CD85E5784}" presName="spaceRect" presStyleCnt="0"/>
      <dgm:spPr/>
    </dgm:pt>
    <dgm:pt modelId="{283D5373-0281-49A0-9CBD-1AC21314496E}" type="pres">
      <dgm:prSet presAssocID="{D8E8012D-E153-421D-A501-AD2CD85E5784}" presName="parTx" presStyleLbl="revTx" presStyleIdx="3" presStyleCnt="4">
        <dgm:presLayoutVars>
          <dgm:chMax val="0"/>
          <dgm:chPref val="0"/>
        </dgm:presLayoutVars>
      </dgm:prSet>
      <dgm:spPr/>
    </dgm:pt>
  </dgm:ptLst>
  <dgm:cxnLst>
    <dgm:cxn modelId="{56752721-4EC3-476C-8AC3-847CBE6D3810}" srcId="{DF04A955-C8D4-4517-AD19-AA01627AEFF3}" destId="{4C6F0091-6B8C-453B-AA32-2C17785366AD}" srcOrd="1" destOrd="0" parTransId="{8A89DA31-0C4F-4FA3-9A4E-5B51978F46EC}" sibTransId="{B12C7EA9-DF2A-46FC-BDED-FC73E8A78C64}"/>
    <dgm:cxn modelId="{B4A52B28-A3FA-4D0D-86B5-82CA60C6063A}" type="presOf" srcId="{0236DE0A-87E9-454C-BE66-6701CADCF2E5}" destId="{135C2F79-C5E5-442D-81BC-A03C0E17333D}" srcOrd="0" destOrd="0" presId="urn:microsoft.com/office/officeart/2018/2/layout/IconVerticalSolidList"/>
    <dgm:cxn modelId="{C804113D-9976-495F-BFFA-E13C1B140D6C}" srcId="{DF04A955-C8D4-4517-AD19-AA01627AEFF3}" destId="{D8E8012D-E153-421D-A501-AD2CD85E5784}" srcOrd="3" destOrd="0" parTransId="{3B87E9D0-0919-49B9-911F-EEAAA103FE9D}" sibTransId="{AF07F156-070E-4CFA-9082-8B129A9E8B8C}"/>
    <dgm:cxn modelId="{5ABFBD40-47B2-4C13-AA96-D8F6A7F5A966}" srcId="{DF04A955-C8D4-4517-AD19-AA01627AEFF3}" destId="{5BF6659A-9C28-4D43-A54B-520B5ADBEB15}" srcOrd="2" destOrd="0" parTransId="{5DAF506B-A785-4F46-8A62-C0742F2B50DD}" sibTransId="{F584C1D8-E4E1-4084-A226-0322FE8F64F0}"/>
    <dgm:cxn modelId="{9C648299-A18A-4747-ADF3-2595AEF67138}" srcId="{DF04A955-C8D4-4517-AD19-AA01627AEFF3}" destId="{0236DE0A-87E9-454C-BE66-6701CADCF2E5}" srcOrd="0" destOrd="0" parTransId="{6ACF3F8C-7A2A-4410-9F4D-B8A4ECEC451E}" sibTransId="{8594A66D-277D-4CD7-A022-CC5BC5B5BEEF}"/>
    <dgm:cxn modelId="{0E59499C-FFDF-449C-9156-FF643A41EEB9}" type="presOf" srcId="{4C6F0091-6B8C-453B-AA32-2C17785366AD}" destId="{8B38694F-2A78-4DB4-92EB-D4B4E804ED2A}" srcOrd="0" destOrd="0" presId="urn:microsoft.com/office/officeart/2018/2/layout/IconVerticalSolidList"/>
    <dgm:cxn modelId="{0C3387B5-D14A-4F29-9ADB-E7AEC5B13F70}" type="presOf" srcId="{DF04A955-C8D4-4517-AD19-AA01627AEFF3}" destId="{C249C6A4-8A35-4A75-A99D-04D0E1745578}" srcOrd="0" destOrd="0" presId="urn:microsoft.com/office/officeart/2018/2/layout/IconVerticalSolidList"/>
    <dgm:cxn modelId="{483907C1-C773-4220-B907-0018E2EC91C5}" type="presOf" srcId="{D8E8012D-E153-421D-A501-AD2CD85E5784}" destId="{283D5373-0281-49A0-9CBD-1AC21314496E}" srcOrd="0" destOrd="0" presId="urn:microsoft.com/office/officeart/2018/2/layout/IconVerticalSolidList"/>
    <dgm:cxn modelId="{41C438CD-39C5-42E4-BA36-4D56A91F2D76}" type="presOf" srcId="{5BF6659A-9C28-4D43-A54B-520B5ADBEB15}" destId="{45E510D9-E0CB-43AB-8145-535B6582FC69}" srcOrd="0" destOrd="0" presId="urn:microsoft.com/office/officeart/2018/2/layout/IconVerticalSolidList"/>
    <dgm:cxn modelId="{FD011792-B90D-4DF2-819E-E867DE8D57E2}" type="presParOf" srcId="{C249C6A4-8A35-4A75-A99D-04D0E1745578}" destId="{DA710B2E-0BFA-47B3-BC7D-97ED38A8380B}" srcOrd="0" destOrd="0" presId="urn:microsoft.com/office/officeart/2018/2/layout/IconVerticalSolidList"/>
    <dgm:cxn modelId="{77826015-56BE-4A4D-B9C6-987F0C20B538}" type="presParOf" srcId="{DA710B2E-0BFA-47B3-BC7D-97ED38A8380B}" destId="{D6F0D8CE-3017-479C-BB27-6BD78B49E1E5}" srcOrd="0" destOrd="0" presId="urn:microsoft.com/office/officeart/2018/2/layout/IconVerticalSolidList"/>
    <dgm:cxn modelId="{07C1BA86-ECF9-4591-9B4F-DCEB6CFA01DA}" type="presParOf" srcId="{DA710B2E-0BFA-47B3-BC7D-97ED38A8380B}" destId="{582B44A7-12D8-48BE-B9C7-24E1DFE3C3B4}" srcOrd="1" destOrd="0" presId="urn:microsoft.com/office/officeart/2018/2/layout/IconVerticalSolidList"/>
    <dgm:cxn modelId="{B4F40823-1A74-468E-95C4-2329CB607D55}" type="presParOf" srcId="{DA710B2E-0BFA-47B3-BC7D-97ED38A8380B}" destId="{24181F3B-AC8D-46E0-9653-10C6E31B3641}" srcOrd="2" destOrd="0" presId="urn:microsoft.com/office/officeart/2018/2/layout/IconVerticalSolidList"/>
    <dgm:cxn modelId="{400CCB7C-E74B-47AE-8348-9A4C145340EC}" type="presParOf" srcId="{DA710B2E-0BFA-47B3-BC7D-97ED38A8380B}" destId="{135C2F79-C5E5-442D-81BC-A03C0E17333D}" srcOrd="3" destOrd="0" presId="urn:microsoft.com/office/officeart/2018/2/layout/IconVerticalSolidList"/>
    <dgm:cxn modelId="{BFEB2076-2654-4F14-8419-0AE2BE5C2A67}" type="presParOf" srcId="{C249C6A4-8A35-4A75-A99D-04D0E1745578}" destId="{096F9F3B-1E11-4DC6-9727-15A808781E81}" srcOrd="1" destOrd="0" presId="urn:microsoft.com/office/officeart/2018/2/layout/IconVerticalSolidList"/>
    <dgm:cxn modelId="{22C0361E-29D2-405F-9B07-95F6EB129BA3}" type="presParOf" srcId="{C249C6A4-8A35-4A75-A99D-04D0E1745578}" destId="{B64CC10F-5CDA-4059-8962-34626BA518DD}" srcOrd="2" destOrd="0" presId="urn:microsoft.com/office/officeart/2018/2/layout/IconVerticalSolidList"/>
    <dgm:cxn modelId="{060417FF-79F8-4D11-B326-9519E909D121}" type="presParOf" srcId="{B64CC10F-5CDA-4059-8962-34626BA518DD}" destId="{3C846135-BD8C-4817-B6D1-8EC1FAC67A11}" srcOrd="0" destOrd="0" presId="urn:microsoft.com/office/officeart/2018/2/layout/IconVerticalSolidList"/>
    <dgm:cxn modelId="{29619CD6-7DCE-4FC9-9806-1A449FFFACD9}" type="presParOf" srcId="{B64CC10F-5CDA-4059-8962-34626BA518DD}" destId="{62714387-9BE3-4F16-8A9F-1043DA8C562A}" srcOrd="1" destOrd="0" presId="urn:microsoft.com/office/officeart/2018/2/layout/IconVerticalSolidList"/>
    <dgm:cxn modelId="{04AA73C6-E888-475D-8114-BD9459A6FAE7}" type="presParOf" srcId="{B64CC10F-5CDA-4059-8962-34626BA518DD}" destId="{D7608F25-38C6-4B09-9C5E-DE21773F8B2B}" srcOrd="2" destOrd="0" presId="urn:microsoft.com/office/officeart/2018/2/layout/IconVerticalSolidList"/>
    <dgm:cxn modelId="{D4F38740-51D6-4F15-9F24-4F653FCD24FB}" type="presParOf" srcId="{B64CC10F-5CDA-4059-8962-34626BA518DD}" destId="{8B38694F-2A78-4DB4-92EB-D4B4E804ED2A}" srcOrd="3" destOrd="0" presId="urn:microsoft.com/office/officeart/2018/2/layout/IconVerticalSolidList"/>
    <dgm:cxn modelId="{8BF5DED7-3976-4EF7-8B09-C30FB979704A}" type="presParOf" srcId="{C249C6A4-8A35-4A75-A99D-04D0E1745578}" destId="{80F4E1C3-6251-4A20-AA0D-B45AD8015D19}" srcOrd="3" destOrd="0" presId="urn:microsoft.com/office/officeart/2018/2/layout/IconVerticalSolidList"/>
    <dgm:cxn modelId="{15553E1D-2AFF-4A02-936A-97A825287D9A}" type="presParOf" srcId="{C249C6A4-8A35-4A75-A99D-04D0E1745578}" destId="{DE7F535D-64C4-4DAF-8E7D-C316DA9CCD9F}" srcOrd="4" destOrd="0" presId="urn:microsoft.com/office/officeart/2018/2/layout/IconVerticalSolidList"/>
    <dgm:cxn modelId="{AA7842F6-081B-48B7-ABE3-583ED1BCD591}" type="presParOf" srcId="{DE7F535D-64C4-4DAF-8E7D-C316DA9CCD9F}" destId="{E8F5F8C9-1690-4C49-AE70-9AA6836BBDB2}" srcOrd="0" destOrd="0" presId="urn:microsoft.com/office/officeart/2018/2/layout/IconVerticalSolidList"/>
    <dgm:cxn modelId="{1F18B5FF-1D10-45CA-86E6-B9A028E121E3}" type="presParOf" srcId="{DE7F535D-64C4-4DAF-8E7D-C316DA9CCD9F}" destId="{3CD047E6-2F0B-48F6-8492-4EF405E44CC7}" srcOrd="1" destOrd="0" presId="urn:microsoft.com/office/officeart/2018/2/layout/IconVerticalSolidList"/>
    <dgm:cxn modelId="{E68E6102-4AB4-4D59-A6A2-7990E7A12961}" type="presParOf" srcId="{DE7F535D-64C4-4DAF-8E7D-C316DA9CCD9F}" destId="{BCCBCDFD-ADA9-456C-AB5B-2DA56BBC2CCD}" srcOrd="2" destOrd="0" presId="urn:microsoft.com/office/officeart/2018/2/layout/IconVerticalSolidList"/>
    <dgm:cxn modelId="{572B4690-3920-44E4-9EDA-7B9BAD9FD757}" type="presParOf" srcId="{DE7F535D-64C4-4DAF-8E7D-C316DA9CCD9F}" destId="{45E510D9-E0CB-43AB-8145-535B6582FC69}" srcOrd="3" destOrd="0" presId="urn:microsoft.com/office/officeart/2018/2/layout/IconVerticalSolidList"/>
    <dgm:cxn modelId="{3FCA7AD7-0BA1-4DBC-902B-15543D2E0AF4}" type="presParOf" srcId="{C249C6A4-8A35-4A75-A99D-04D0E1745578}" destId="{19ABE4A7-3370-4326-8CD1-91AB491787FB}" srcOrd="5" destOrd="0" presId="urn:microsoft.com/office/officeart/2018/2/layout/IconVerticalSolidList"/>
    <dgm:cxn modelId="{A93C56DA-3758-47FE-8705-9C7AD52BE33E}" type="presParOf" srcId="{C249C6A4-8A35-4A75-A99D-04D0E1745578}" destId="{DA648FAA-2C69-49C7-917F-BE1DA17196AD}" srcOrd="6" destOrd="0" presId="urn:microsoft.com/office/officeart/2018/2/layout/IconVerticalSolidList"/>
    <dgm:cxn modelId="{D1553A92-892A-4CC2-A8BA-3F590481407D}" type="presParOf" srcId="{DA648FAA-2C69-49C7-917F-BE1DA17196AD}" destId="{E7F99FEB-B4AE-4522-ACD7-706B0BEF0062}" srcOrd="0" destOrd="0" presId="urn:microsoft.com/office/officeart/2018/2/layout/IconVerticalSolidList"/>
    <dgm:cxn modelId="{2559D766-5B3E-4917-989E-3822C8BF7356}" type="presParOf" srcId="{DA648FAA-2C69-49C7-917F-BE1DA17196AD}" destId="{A7CE8EEE-62A3-4EEE-83C5-E8F99C58CEA8}" srcOrd="1" destOrd="0" presId="urn:microsoft.com/office/officeart/2018/2/layout/IconVerticalSolidList"/>
    <dgm:cxn modelId="{C50F6C62-A8BF-4AD5-B21F-1800216A4A8C}" type="presParOf" srcId="{DA648FAA-2C69-49C7-917F-BE1DA17196AD}" destId="{5D7223A6-5250-4D83-B863-80C06CBD42C3}" srcOrd="2" destOrd="0" presId="urn:microsoft.com/office/officeart/2018/2/layout/IconVerticalSolidList"/>
    <dgm:cxn modelId="{42E387C8-E11D-44AA-8900-290AEF99857E}" type="presParOf" srcId="{DA648FAA-2C69-49C7-917F-BE1DA17196AD}" destId="{283D5373-0281-49A0-9CBD-1AC2131449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BED53-A9D3-4983-A390-B148196D513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A33B7F6-5C2C-4C4F-9EBE-5E7F12B4B9F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137948-DF5C-4E1B-9E83-4E35D5BA021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Git and GitHub: Git is an open-source, change-tracking program, and GitHub is a site/solution built on Git. There are other websites and solutions that use Git as their backend. You can have unlimited public and private repositories for free. Paid products are available for extended features.</a:t>
          </a:r>
        </a:p>
      </dsp:txBody>
      <dsp:txXfrm>
        <a:off x="1057183" y="1805"/>
        <a:ext cx="9458416" cy="915310"/>
      </dsp:txXfrm>
    </dsp:sp>
    <dsp:sp modelId="{0E0108E0-4FFE-4E02-B88B-AAC081821D32}">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5A6587C-43AA-4B24-B2A6-816A7148E895}">
      <dsp:nvSpPr>
        <dsp:cNvPr id="0" name=""/>
        <dsp:cNvSpPr/>
      </dsp:nvSpPr>
      <dsp:spPr>
        <a:xfrm>
          <a:off x="276881" y="1351889"/>
          <a:ext cx="503420" cy="50342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133" t="-29544" r="-79133" b="-29544"/>
          </a:stretch>
        </a:blipFill>
        <a:ln>
          <a:noFill/>
        </a:ln>
        <a:effectLst/>
      </dsp:spPr>
      <dsp:style>
        <a:lnRef idx="0">
          <a:scrgbClr r="0" g="0" b="0"/>
        </a:lnRef>
        <a:fillRef idx="3">
          <a:scrgbClr r="0" g="0" b="0"/>
        </a:fillRef>
        <a:effectRef idx="2">
          <a:scrgbClr r="0" g="0" b="0"/>
        </a:effectRef>
        <a:fontRef idx="minor">
          <a:schemeClr val="lt1"/>
        </a:fontRef>
      </dsp:style>
    </dsp:sp>
    <dsp:sp modelId="{877307B4-D0FE-4F19-B752-851163E0651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Repo or Repository: Each project in GitHub is in a repository, or repo. A repo contains all of a project’s files, including documentation, and it supports revision history. A repository can be public or private, and you can have a local copy of the repo on your computer hard drive, or you can use the repo within GitHub. </a:t>
          </a:r>
        </a:p>
      </dsp:txBody>
      <dsp:txXfrm>
        <a:off x="1057183" y="1145944"/>
        <a:ext cx="9458416" cy="915310"/>
      </dsp:txXfrm>
    </dsp:sp>
    <dsp:sp modelId="{26FDEA75-DBFC-4A5A-90FC-40865AA45CC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511488-9953-466F-937C-99D684C3D25F}">
      <dsp:nvSpPr>
        <dsp:cNvPr id="0" name=""/>
        <dsp:cNvSpPr/>
      </dsp:nvSpPr>
      <dsp:spPr>
        <a:xfrm>
          <a:off x="276881" y="2496027"/>
          <a:ext cx="503420" cy="50342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5310" t="-31737" r="-95310" b="-31737"/>
          </a:stretch>
        </a:blipFill>
        <a:ln>
          <a:noFill/>
        </a:ln>
        <a:effectLst/>
      </dsp:spPr>
      <dsp:style>
        <a:lnRef idx="0">
          <a:scrgbClr r="0" g="0" b="0"/>
        </a:lnRef>
        <a:fillRef idx="3">
          <a:scrgbClr r="0" g="0" b="0"/>
        </a:fillRef>
        <a:effectRef idx="2">
          <a:scrgbClr r="0" g="0" b="0"/>
        </a:effectRef>
        <a:fontRef idx="minor">
          <a:schemeClr val="lt1"/>
        </a:fontRef>
      </dsp:style>
    </dsp:sp>
    <dsp:sp modelId="{B3294C15-B4FB-467B-AAC8-C3040C22695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Branch: This is a copy of a repository that resides in the same repository as the original. You can merge a branch with the original.</a:t>
          </a:r>
        </a:p>
      </dsp:txBody>
      <dsp:txXfrm>
        <a:off x="1057183" y="2290082"/>
        <a:ext cx="9458416" cy="915310"/>
      </dsp:txXfrm>
    </dsp:sp>
    <dsp:sp modelId="{0C287399-BC51-4C61-8A5A-F08B15ED0E4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FE1D405-5613-437B-986D-026369E610E3}">
      <dsp:nvSpPr>
        <dsp:cNvPr id="0" name=""/>
        <dsp:cNvSpPr/>
      </dsp:nvSpPr>
      <dsp:spPr>
        <a:xfrm>
          <a:off x="276881" y="3640166"/>
          <a:ext cx="503420" cy="50342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2754" t="-4491" r="22754" b="-4491"/>
          </a:stretch>
        </a:blipFill>
        <a:ln>
          <a:noFill/>
        </a:ln>
        <a:effectLst/>
      </dsp:spPr>
      <dsp:style>
        <a:lnRef idx="0">
          <a:scrgbClr r="0" g="0" b="0"/>
        </a:lnRef>
        <a:fillRef idx="3">
          <a:scrgbClr r="0" g="0" b="0"/>
        </a:fillRef>
        <a:effectRef idx="2">
          <a:scrgbClr r="0" g="0" b="0"/>
        </a:effectRef>
        <a:fontRef idx="minor">
          <a:schemeClr val="lt1"/>
        </a:fontRef>
      </dsp:style>
    </dsp:sp>
    <dsp:sp modelId="{3872B19E-A519-4397-A8E9-F237EFBA46E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Fork: This is a copy of another repo that resides in your GitHub account, in comparison to a branch, which lives in the original repo.</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0D8CE-3017-479C-BB27-6BD78B49E1E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2B44A7-12D8-48BE-B9C7-24E1DFE3C3B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a:effectLst/>
      </dsp:spPr>
      <dsp:style>
        <a:lnRef idx="0">
          <a:scrgbClr r="0" g="0" b="0"/>
        </a:lnRef>
        <a:fillRef idx="3">
          <a:scrgbClr r="0" g="0" b="0"/>
        </a:fillRef>
        <a:effectRef idx="2">
          <a:scrgbClr r="0" g="0" b="0"/>
        </a:effectRef>
        <a:fontRef idx="minor">
          <a:schemeClr val="lt1"/>
        </a:fontRef>
      </dsp:style>
    </dsp:sp>
    <dsp:sp modelId="{135C2F79-C5E5-442D-81BC-A03C0E17333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dirty="0"/>
            <a:t>Issue: Suggested</a:t>
          </a:r>
          <a:r>
            <a:rPr lang="en-US" sz="1400" kern="1200" dirty="0"/>
            <a:t> improvements, tasks or questions related to the repository. Issues can be created by anyone (for public repositories), and are moderated by repository collaborators. Each issue contains its own discussion forum, can be labeled and assigned to a user.</a:t>
          </a:r>
        </a:p>
      </dsp:txBody>
      <dsp:txXfrm>
        <a:off x="1057183" y="1805"/>
        <a:ext cx="9458416" cy="915310"/>
      </dsp:txXfrm>
    </dsp:sp>
    <dsp:sp modelId="{3C846135-BD8C-4817-B6D1-8EC1FAC67A1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714387-9BE3-4F16-8A9F-1043DA8C562A}">
      <dsp:nvSpPr>
        <dsp:cNvPr id="0" name=""/>
        <dsp:cNvSpPr/>
      </dsp:nvSpPr>
      <dsp:spPr>
        <a:xfrm>
          <a:off x="276881" y="1351889"/>
          <a:ext cx="503420" cy="5034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a:effectLst/>
      </dsp:spPr>
      <dsp:style>
        <a:lnRef idx="0">
          <a:scrgbClr r="0" g="0" b="0"/>
        </a:lnRef>
        <a:fillRef idx="3">
          <a:scrgbClr r="0" g="0" b="0"/>
        </a:fillRef>
        <a:effectRef idx="2">
          <a:scrgbClr r="0" g="0" b="0"/>
        </a:effectRef>
        <a:fontRef idx="minor">
          <a:schemeClr val="lt1"/>
        </a:fontRef>
      </dsp:style>
    </dsp:sp>
    <dsp:sp modelId="{8B38694F-2A78-4DB4-92EB-D4B4E804ED2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Commit: 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endParaRPr lang="en-GB" sz="1400" kern="1200"/>
        </a:p>
      </dsp:txBody>
      <dsp:txXfrm>
        <a:off x="1057183" y="1145944"/>
        <a:ext cx="9458416" cy="915310"/>
      </dsp:txXfrm>
    </dsp:sp>
    <dsp:sp modelId="{E8F5F8C9-1690-4C49-AE70-9AA6836BBDB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D047E6-2F0B-48F6-8492-4EF405E44CC7}">
      <dsp:nvSpPr>
        <dsp:cNvPr id="0" name=""/>
        <dsp:cNvSpPr/>
      </dsp:nvSpPr>
      <dsp:spPr>
        <a:xfrm>
          <a:off x="276881" y="2496027"/>
          <a:ext cx="503420" cy="50342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7147" t="-13573" r="-77147" b="-13573"/>
          </a:stretch>
        </a:blipFill>
        <a:ln>
          <a:noFill/>
        </a:ln>
        <a:effectLst/>
      </dsp:spPr>
      <dsp:style>
        <a:lnRef idx="0">
          <a:scrgbClr r="0" g="0" b="0"/>
        </a:lnRef>
        <a:fillRef idx="3">
          <a:scrgbClr r="0" g="0" b="0"/>
        </a:fillRef>
        <a:effectRef idx="2">
          <a:scrgbClr r="0" g="0" b="0"/>
        </a:effectRef>
        <a:fontRef idx="minor">
          <a:schemeClr val="lt1"/>
        </a:fontRef>
      </dsp:style>
    </dsp:sp>
    <dsp:sp modelId="{45E510D9-E0CB-43AB-8145-535B6582FC6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Push: This is the process of sending or submitting your local changes to the online repo.</a:t>
          </a:r>
        </a:p>
      </dsp:txBody>
      <dsp:txXfrm>
        <a:off x="1057183" y="2290082"/>
        <a:ext cx="9458416" cy="915310"/>
      </dsp:txXfrm>
    </dsp:sp>
    <dsp:sp modelId="{E7F99FEB-B4AE-4522-ACD7-706B0BEF006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CE8EEE-62A3-4EEE-83C5-E8F99C58CEA8}">
      <dsp:nvSpPr>
        <dsp:cNvPr id="0" name=""/>
        <dsp:cNvSpPr/>
      </dsp:nvSpPr>
      <dsp:spPr>
        <a:xfrm>
          <a:off x="276881" y="3640166"/>
          <a:ext cx="503420" cy="50342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3672" t="-4491" r="13672" b="-4491"/>
          </a:stretch>
        </a:blipFill>
        <a:ln>
          <a:noFill/>
        </a:ln>
        <a:effectLst/>
      </dsp:spPr>
      <dsp:style>
        <a:lnRef idx="0">
          <a:scrgbClr r="0" g="0" b="0"/>
        </a:lnRef>
        <a:fillRef idx="3">
          <a:scrgbClr r="0" g="0" b="0"/>
        </a:fillRef>
        <a:effectRef idx="2">
          <a:scrgbClr r="0" g="0" b="0"/>
        </a:effectRef>
        <a:fontRef idx="minor">
          <a:schemeClr val="lt1"/>
        </a:fontRef>
      </dsp:style>
    </dsp:sp>
    <dsp:sp modelId="{283D5373-0281-49A0-9CBD-1AC21314496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Pull request: This is a set of proposed changes to a repo that a user submit, and a repo’s owners or collaborators then can accept or reject the pull request.</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BF773-60E0-4FEE-98B8-9797A52F211A}" type="datetimeFigureOut">
              <a:rPr lang="en-GB" smtClean="0"/>
              <a:t>08/03/2020</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4B52F-F951-48F2-B01C-000414E6EFCE}" type="slidenum">
              <a:rPr lang="en-GB" smtClean="0"/>
              <a:t>‹nr.›</a:t>
            </a:fld>
            <a:endParaRPr lang="en-GB"/>
          </a:p>
        </p:txBody>
      </p:sp>
    </p:spTree>
    <p:extLst>
      <p:ext uri="{BB962C8B-B14F-4D97-AF65-F5344CB8AC3E}">
        <p14:creationId xmlns:p14="http://schemas.microsoft.com/office/powerpoint/2010/main" val="3232414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uides.github.com/features/p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owershell/scripting/overview?view=powershell-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vsco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99987E16-5505-4375-9178-8D71AB578D8B}" type="slidenum">
              <a:rPr lang="en-GB" smtClean="0"/>
              <a:t>1</a:t>
            </a:fld>
            <a:endParaRPr lang="en-GB"/>
          </a:p>
        </p:txBody>
      </p:sp>
    </p:spTree>
    <p:extLst>
      <p:ext uri="{BB962C8B-B14F-4D97-AF65-F5344CB8AC3E}">
        <p14:creationId xmlns:p14="http://schemas.microsoft.com/office/powerpoint/2010/main" val="338331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Did you know PowerShell is open sourced?</a:t>
            </a:r>
          </a:p>
          <a:p>
            <a:pPr marL="171450" indent="-171450">
              <a:buFontTx/>
              <a:buChar char="-"/>
            </a:pPr>
            <a:r>
              <a:rPr lang="en-US" dirty="0"/>
              <a:t>Since v6</a:t>
            </a:r>
          </a:p>
          <a:p>
            <a:pPr marL="171450" indent="-171450">
              <a:buFontTx/>
              <a:buChar char="-"/>
            </a:pPr>
            <a:r>
              <a:rPr lang="en-US" dirty="0"/>
              <a:t>No longer </a:t>
            </a:r>
            <a:r>
              <a:rPr lang="en-US" u="none" strike="sngStrike" dirty="0"/>
              <a:t>Windows</a:t>
            </a:r>
            <a:r>
              <a:rPr lang="en-US" dirty="0"/>
              <a:t> PowerShell</a:t>
            </a:r>
          </a:p>
          <a:p>
            <a:pPr marL="171450" indent="-171450">
              <a:buFontTx/>
              <a:buChar char="-"/>
            </a:pPr>
            <a:r>
              <a:rPr lang="en-US" dirty="0"/>
              <a:t>cross-platform (</a:t>
            </a:r>
            <a:r>
              <a:rPr lang="en-US" dirty="0" err="1"/>
              <a:t>linux</a:t>
            </a:r>
            <a:r>
              <a:rPr lang="en-US" dirty="0"/>
              <a:t>, Mac)</a:t>
            </a:r>
          </a:p>
          <a:p>
            <a:pPr marL="171450" indent="-171450">
              <a:buFontTx/>
              <a:buChar char="-"/>
            </a:pPr>
            <a:r>
              <a:rPr lang="en-US" dirty="0"/>
              <a:t>PS 7 is full of community contributions</a:t>
            </a:r>
          </a:p>
          <a:p>
            <a:pPr marL="171450" indent="-171450">
              <a:buFontTx/>
              <a:buChar char="-"/>
            </a:pP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4</a:t>
            </a:fld>
            <a:endParaRPr lang="en-GB"/>
          </a:p>
        </p:txBody>
      </p:sp>
    </p:spTree>
    <p:extLst>
      <p:ext uri="{BB962C8B-B14F-4D97-AF65-F5344CB8AC3E}">
        <p14:creationId xmlns:p14="http://schemas.microsoft.com/office/powerpoint/2010/main" val="146878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hlinkClick r:id="rId3"/>
              </a:rPr>
              <a:t>https://guides.github.com/activities/hello-world/</a:t>
            </a:r>
            <a:endParaRPr lang="en-GB" dirty="0"/>
          </a:p>
          <a:p>
            <a:endParaRPr lang="en-GB" dirty="0"/>
          </a:p>
          <a:p>
            <a:r>
              <a:rPr lang="en-GB" dirty="0"/>
              <a:t>Let’s create a BEPUG repo</a:t>
            </a:r>
          </a:p>
          <a:p>
            <a:pPr marL="171450" indent="-171450">
              <a:buFontTx/>
              <a:buChar char="-"/>
            </a:pPr>
            <a:r>
              <a:rPr lang="en-GB" dirty="0"/>
              <a:t>Create readme.md</a:t>
            </a:r>
          </a:p>
          <a:p>
            <a:pPr marL="171450" indent="-171450">
              <a:buFontTx/>
              <a:buChar char="-"/>
            </a:pPr>
            <a:r>
              <a:rPr lang="en-GB" dirty="0"/>
              <a:t>Add a .ps1 file with some basic code</a:t>
            </a:r>
          </a:p>
          <a:p>
            <a:pPr lvl="1"/>
            <a:r>
              <a:rPr lang="en-GB" dirty="0"/>
              <a:t>“Hello world”</a:t>
            </a:r>
          </a:p>
          <a:p>
            <a:pPr marL="171450" indent="-171450">
              <a:buFontTx/>
              <a:buChar char="-"/>
            </a:pPr>
            <a:r>
              <a:rPr lang="en-GB" dirty="0"/>
              <a:t>Create new branch NEEDS-IMPROVEMENT</a:t>
            </a:r>
          </a:p>
          <a:p>
            <a:pPr marL="171450" indent="-171450">
              <a:buFontTx/>
              <a:buChar char="-"/>
            </a:pPr>
            <a:r>
              <a:rPr lang="en-GB" dirty="0"/>
              <a:t>Add code, commit</a:t>
            </a:r>
          </a:p>
          <a:p>
            <a:pPr marL="171450" indent="-171450">
              <a:buFontTx/>
              <a:buChar char="-"/>
            </a:pPr>
            <a:r>
              <a:rPr lang="en-GB" dirty="0"/>
              <a:t>Create pull request</a:t>
            </a:r>
          </a:p>
          <a:p>
            <a:pPr marL="171450" indent="-171450">
              <a:buFontTx/>
              <a:buChar char="-"/>
            </a:pPr>
            <a:r>
              <a:rPr lang="en-GB" dirty="0"/>
              <a:t>Review diffs</a:t>
            </a:r>
          </a:p>
          <a:p>
            <a:pPr marL="171450" indent="-171450">
              <a:buFontTx/>
              <a:buChar char="-"/>
            </a:pPr>
            <a:r>
              <a:rPr lang="en-GB" dirty="0"/>
              <a:t>Merge</a:t>
            </a:r>
          </a:p>
          <a:p>
            <a:pPr marL="171450" indent="-171450">
              <a:buFontTx/>
              <a:buChar char="-"/>
            </a:pP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5</a:t>
            </a:fld>
            <a:endParaRPr lang="en-GB"/>
          </a:p>
        </p:txBody>
      </p:sp>
    </p:spTree>
    <p:extLst>
      <p:ext uri="{BB962C8B-B14F-4D97-AF65-F5344CB8AC3E}">
        <p14:creationId xmlns:p14="http://schemas.microsoft.com/office/powerpoint/2010/main" val="140760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Click image to open site. Show and explain the GitHub flow = simple process for development collaboration.</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6</a:t>
            </a:fld>
            <a:endParaRPr lang="en-GB"/>
          </a:p>
        </p:txBody>
      </p:sp>
    </p:spTree>
    <p:extLst>
      <p:ext uri="{BB962C8B-B14F-4D97-AF65-F5344CB8AC3E}">
        <p14:creationId xmlns:p14="http://schemas.microsoft.com/office/powerpoint/2010/main" val="26393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hlinkClick r:id="rId3"/>
              </a:rPr>
              <a:t>https://guides.github.com/features/pages/</a:t>
            </a:r>
            <a:endParaRPr lang="en-GB" dirty="0"/>
          </a:p>
          <a:p>
            <a:endParaRPr lang="en-GB" dirty="0"/>
          </a:p>
          <a:p>
            <a:r>
              <a:rPr lang="en-GB" dirty="0"/>
              <a:t>Let’s show how the BEPUG site is built and maintained</a:t>
            </a:r>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7</a:t>
            </a:fld>
            <a:endParaRPr lang="en-GB"/>
          </a:p>
        </p:txBody>
      </p:sp>
    </p:spTree>
    <p:extLst>
      <p:ext uri="{BB962C8B-B14F-4D97-AF65-F5344CB8AC3E}">
        <p14:creationId xmlns:p14="http://schemas.microsoft.com/office/powerpoint/2010/main" val="2855113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Show docs.Microsoft.com and click through to the PowerShell overview</a:t>
            </a:r>
          </a:p>
          <a:p>
            <a:r>
              <a:rPr lang="en-GB" dirty="0">
                <a:hlinkClick r:id="rId3"/>
              </a:rPr>
              <a:t>https://docs.microsoft.com/en-us/powershell/scripting/overview?view=powershell-7</a:t>
            </a:r>
            <a:endParaRPr lang="en-GB" dirty="0"/>
          </a:p>
          <a:p>
            <a:pPr marL="171450" indent="-171450">
              <a:buFontTx/>
              <a:buChar char="-"/>
            </a:pPr>
            <a:r>
              <a:rPr lang="en-GB" dirty="0"/>
              <a:t>Click Edit (top right)</a:t>
            </a:r>
          </a:p>
          <a:p>
            <a:pPr marL="171450" indent="-171450">
              <a:buFontTx/>
              <a:buChar char="-"/>
            </a:pPr>
            <a:r>
              <a:rPr lang="en-GB" dirty="0"/>
              <a:t>Click Edit again (pen icon)</a:t>
            </a:r>
          </a:p>
          <a:p>
            <a:pPr marL="171450" indent="-171450">
              <a:buFontTx/>
              <a:buChar char="-"/>
            </a:pPr>
            <a:r>
              <a:rPr lang="en-GB" dirty="0"/>
              <a:t>Talk about the fork that’s created when you don’t have write access</a:t>
            </a:r>
          </a:p>
          <a:p>
            <a:pPr marL="171450" indent="-171450">
              <a:buFontTx/>
              <a:buChar char="-"/>
            </a:pPr>
            <a:r>
              <a:rPr lang="en-GB" dirty="0"/>
              <a:t>Show the Markdown syntax</a:t>
            </a:r>
          </a:p>
          <a:p>
            <a:pPr marL="171450" indent="-171450">
              <a:buFontTx/>
              <a:buChar char="-"/>
            </a:pPr>
            <a:r>
              <a:rPr lang="en-GB" dirty="0"/>
              <a:t>Show issues, pull requests</a:t>
            </a:r>
          </a:p>
          <a:p>
            <a:pPr marL="171450" indent="-171450">
              <a:buFontTx/>
              <a:buChar char="-"/>
            </a:pPr>
            <a:endParaRPr lang="en-GB" dirty="0"/>
          </a:p>
          <a:p>
            <a:r>
              <a:rPr lang="en-GB" dirty="0"/>
              <a:t>Go back to docs.microsoft.com</a:t>
            </a:r>
          </a:p>
          <a:p>
            <a:pPr marL="171450" indent="-171450">
              <a:buFontTx/>
              <a:buChar char="-"/>
            </a:pPr>
            <a:r>
              <a:rPr lang="en-GB" dirty="0"/>
              <a:t>Find any page to make changes to</a:t>
            </a:r>
          </a:p>
          <a:p>
            <a:pPr marL="171450" indent="-171450">
              <a:buFontTx/>
              <a:buChar char="-"/>
            </a:pPr>
            <a:r>
              <a:rPr lang="en-GB" dirty="0"/>
              <a:t>Click the dropdown at the bottom to leave feedback directly on GitHub</a:t>
            </a:r>
          </a:p>
          <a:p>
            <a:pPr marL="171450" indent="-171450">
              <a:buFontTx/>
              <a:buChar char="-"/>
            </a:pPr>
            <a:r>
              <a:rPr lang="en-GB" dirty="0"/>
              <a:t>Show how an issue is auto-created</a:t>
            </a:r>
          </a:p>
          <a:p>
            <a:pPr marL="171450" indent="-171450">
              <a:buFontTx/>
              <a:buChar char="-"/>
            </a:pPr>
            <a:endParaRPr lang="en-GB" dirty="0"/>
          </a:p>
          <a:p>
            <a:pPr marL="0" indent="0">
              <a:buFontTx/>
              <a:buNone/>
            </a:pPr>
            <a:r>
              <a:rPr lang="en-GB" dirty="0"/>
              <a:t>Optional: show commits made to </a:t>
            </a:r>
            <a:r>
              <a:rPr lang="en-GB" dirty="0" err="1"/>
              <a:t>ConfigMgr</a:t>
            </a:r>
            <a:r>
              <a:rPr lang="en-GB" dirty="0"/>
              <a:t> docs by </a:t>
            </a:r>
            <a:r>
              <a:rPr lang="en-GB" dirty="0" err="1"/>
              <a:t>merlinfrombelgium</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8</a:t>
            </a:fld>
            <a:endParaRPr lang="en-GB"/>
          </a:p>
        </p:txBody>
      </p:sp>
    </p:spTree>
    <p:extLst>
      <p:ext uri="{BB962C8B-B14F-4D97-AF65-F5344CB8AC3E}">
        <p14:creationId xmlns:p14="http://schemas.microsoft.com/office/powerpoint/2010/main" val="260817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Let’s set up a repo on BEPUG</a:t>
            </a:r>
          </a:p>
          <a:p>
            <a:pPr marL="171450" indent="-171450">
              <a:buFontTx/>
              <a:buChar char="-"/>
            </a:pPr>
            <a:r>
              <a:rPr lang="en-GB" dirty="0"/>
              <a:t>Enter some clear typos in readme.md</a:t>
            </a:r>
          </a:p>
          <a:p>
            <a:pPr marL="171450" indent="-171450">
              <a:buFontTx/>
              <a:buChar char="-"/>
            </a:pPr>
            <a:r>
              <a:rPr lang="en-GB" dirty="0"/>
              <a:t>Create a .ps1 with easy to find syntax errors</a:t>
            </a:r>
          </a:p>
          <a:p>
            <a:pPr marL="171450" indent="-171450">
              <a:buFontTx/>
              <a:buChar char="-"/>
            </a:pPr>
            <a:r>
              <a:rPr lang="en-GB" dirty="0"/>
              <a:t>Ask audience to find and fix some errors through commits, issues, pull requests, whatever</a:t>
            </a:r>
          </a:p>
          <a:p>
            <a:pPr marL="171450" indent="-171450">
              <a:buFontTx/>
              <a:buChar char="-"/>
            </a:pPr>
            <a:r>
              <a:rPr lang="en-GB" dirty="0"/>
              <a:t>Let them learn</a:t>
            </a:r>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9</a:t>
            </a:fld>
            <a:endParaRPr lang="en-GB"/>
          </a:p>
        </p:txBody>
      </p:sp>
    </p:spTree>
    <p:extLst>
      <p:ext uri="{BB962C8B-B14F-4D97-AF65-F5344CB8AC3E}">
        <p14:creationId xmlns:p14="http://schemas.microsoft.com/office/powerpoint/2010/main" val="164002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Did you know… Visual Studio Code is open sourced as well?</a:t>
            </a:r>
          </a:p>
          <a:p>
            <a:r>
              <a:rPr lang="en-GB" dirty="0">
                <a:hlinkClick r:id="rId3"/>
              </a:rPr>
              <a:t>https://github.com/microsoft/vscode</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10</a:t>
            </a:fld>
            <a:endParaRPr lang="en-GB"/>
          </a:p>
        </p:txBody>
      </p:sp>
    </p:spTree>
    <p:extLst>
      <p:ext uri="{BB962C8B-B14F-4D97-AF65-F5344CB8AC3E}">
        <p14:creationId xmlns:p14="http://schemas.microsoft.com/office/powerpoint/2010/main" val="2618675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6913965"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188285" cy="1837294"/>
          </a:xfrm>
        </p:spPr>
        <p:txBody>
          <a:bodyPr anchor="b">
            <a:normAutofit/>
          </a:bodyPr>
          <a:lstStyle>
            <a:lvl1pPr>
              <a:defRPr sz="4400"/>
            </a:lvl1pPr>
          </a:lstStyle>
          <a:p>
            <a:r>
              <a:rPr lang="nl-NL"/>
              <a:t>Klik om stijl te bewerken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70558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64621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97547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6922278"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229849" cy="1837294"/>
          </a:xfrm>
        </p:spPr>
        <p:txBody>
          <a:bodyPr anchor="b">
            <a:normAutofit/>
          </a:bodyPr>
          <a:lstStyle>
            <a:lvl1pPr>
              <a:defRPr sz="4400"/>
            </a:lvl1pPr>
          </a:lstStyle>
          <a:p>
            <a:r>
              <a:rPr lang="en-US"/>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18874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u="none" cap="none" spc="0">
                <a:ln w="0"/>
                <a:gradFill>
                  <a:gsLst>
                    <a:gs pos="21000">
                      <a:srgbClr val="53575C"/>
                    </a:gs>
                    <a:gs pos="88000">
                      <a:srgbClr val="C5C7CA"/>
                    </a:gs>
                  </a:gsLst>
                  <a:lin ang="5400000"/>
                </a:gra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43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Tree>
    <p:extLst>
      <p:ext uri="{BB962C8B-B14F-4D97-AF65-F5344CB8AC3E}">
        <p14:creationId xmlns:p14="http://schemas.microsoft.com/office/powerpoint/2010/main" val="366103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0385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59781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127887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57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67822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78222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remix3d.com/details/416955b8ac4145b9aced659506e7995b" TargetMode="Externa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17/06/relationships/model3d" Target="../media/model3d1.glb"/></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alpha val="8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dirty="0">
                <a:solidFill>
                  <a:schemeClr val="bg1"/>
                </a:solidFill>
                <a:latin typeface="Segoe UI Light" panose="020B0502040204020203" pitchFamily="34" charset="0"/>
              </a:rPr>
              <a:t>Belgian PowerShell User Group - BEPUG - @bepowershell</a:t>
            </a:r>
            <a:endParaRPr lang="en-US" sz="1400" b="1" dirty="0">
              <a:solidFill>
                <a:schemeClr val="bg1"/>
              </a:solidFill>
              <a:latin typeface="Segoe UI Light" panose="020B0502040204020203" pitchFamily="34" charset="0"/>
            </a:endParaRPr>
          </a:p>
        </p:txBody>
      </p:sp>
      <mc:AlternateContent xmlns:mc="http://schemas.openxmlformats.org/markup-compatibility/2006" xmlns:am3d="http://schemas.microsoft.com/office/drawing/2017/model3d">
        <mc:Choice Requires="am3d">
          <p:graphicFrame>
            <p:nvGraphicFramePr>
              <p:cNvPr id="15" name="3D Model 7" descr="PowerShell 3D">
                <a:extLst>
                  <a:ext uri="{FF2B5EF4-FFF2-40B4-BE49-F238E27FC236}">
                    <a16:creationId xmlns:a16="http://schemas.microsoft.com/office/drawing/2014/main" id="{0C09D06E-8B89-4844-A736-433BD2C7F97C}"/>
                  </a:ext>
                </a:extLst>
              </p:cNvPr>
              <p:cNvGraphicFramePr>
                <a:graphicFrameLocks/>
              </p:cNvGraphicFramePr>
              <p:nvPr>
                <p:extLst>
                  <p:ext uri="{D42A27DB-BD31-4B8C-83A1-F6EECF244321}">
                    <p14:modId xmlns:p14="http://schemas.microsoft.com/office/powerpoint/2010/main" val="3510637349"/>
                  </p:ext>
                </p:extLst>
              </p:nvPr>
            </p:nvGraphicFramePr>
            <p:xfrm>
              <a:off x="10881359" y="143307"/>
              <a:ext cx="1488263" cy="712904"/>
            </p:xfrm>
            <a:graphic>
              <a:graphicData uri="http://schemas.microsoft.com/office/drawing/2017/model3d">
                <am3d:model3d r:embed="rId14">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15"/>
                  <am3d:raster rName="Office3DRenderer" rVer="16.0.8326">
                    <am3d:blip r:embed="rId16"/>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5" name="3D Model 7" descr="PowerShell 3D">
                <a:extLst>
                  <a:ext uri="{FF2B5EF4-FFF2-40B4-BE49-F238E27FC236}">
                    <a16:creationId xmlns:a16="http://schemas.microsoft.com/office/drawing/2014/main" id="{0C09D06E-8B89-4844-A736-433BD2C7F97C}"/>
                  </a:ext>
                </a:extLst>
              </p:cNvPr>
              <p:cNvPicPr>
                <a:picLocks noGrp="1" noRot="1" noChangeAspect="1" noMove="1" noResize="1" noEditPoints="1" noAdjustHandles="1" noChangeArrowheads="1" noChangeShapeType="1" noCrop="1"/>
              </p:cNvPicPr>
              <p:nvPr/>
            </p:nvPicPr>
            <p:blipFill>
              <a:blip r:embed="rId17"/>
              <a:stretch>
                <a:fillRect/>
              </a:stretch>
            </p:blipFill>
            <p:spPr>
              <a:xfrm>
                <a:off x="10881359" y="143307"/>
                <a:ext cx="1488263" cy="712904"/>
              </a:xfrm>
              <a:prstGeom prst="rect">
                <a:avLst/>
              </a:prstGeom>
              <a:noFill/>
              <a:scene3d>
                <a:camera prst="orthographicFront"/>
                <a:lightRig rig="freezing" dir="t"/>
              </a:scene3d>
            </p:spPr>
          </p:pic>
        </mc:Fallback>
      </mc:AlternateContent>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sp>
        <p:nvSpPr>
          <p:cNvPr id="10" name="TextBox 8">
            <a:extLst>
              <a:ext uri="{FF2B5EF4-FFF2-40B4-BE49-F238E27FC236}">
                <a16:creationId xmlns:a16="http://schemas.microsoft.com/office/drawing/2014/main" id="{D70FCAD9-D86D-4D18-B26D-887A5F472B80}"/>
              </a:ext>
            </a:extLst>
          </p:cNvPr>
          <p:cNvSpPr txBox="1"/>
          <p:nvPr userDrawn="1"/>
        </p:nvSpPr>
        <p:spPr>
          <a:xfrm>
            <a:off x="3790949" y="6392236"/>
            <a:ext cx="4645478" cy="307777"/>
          </a:xfrm>
          <a:prstGeom prst="rect">
            <a:avLst/>
          </a:prstGeom>
          <a:noFill/>
        </p:spPr>
        <p:txBody>
          <a:bodyPr wrap="square" rtlCol="0">
            <a:spAutoFit/>
          </a:bodyPr>
          <a:lstStyle/>
          <a:p>
            <a:r>
              <a:rPr lang="fr-BE" sz="1400" b="1" dirty="0">
                <a:solidFill>
                  <a:schemeClr val="bg1"/>
                </a:solidFill>
                <a:latin typeface="Segoe UI Light" panose="020B0502040204020203" pitchFamily="34" charset="0"/>
              </a:rPr>
              <a:t>Belgian PowerShell User Group - BEPUG - @bepowershell</a:t>
            </a:r>
            <a:endParaRPr lang="en-US" sz="1400" b="1" dirty="0">
              <a:solidFill>
                <a:schemeClr val="bg1"/>
              </a:solidFill>
              <a:latin typeface="Segoe UI Light" panose="020B0502040204020203" pitchFamily="34" charset="0"/>
            </a:endParaRPr>
          </a:p>
        </p:txBody>
      </p:sp>
      <mc:AlternateContent xmlns:mc="http://schemas.openxmlformats.org/markup-compatibility/2006" xmlns:am3d="http://schemas.microsoft.com/office/drawing/2017/model3d">
        <mc:Choice Requires="am3d">
          <p:graphicFrame>
            <p:nvGraphicFramePr>
              <p:cNvPr id="14" name="3D Model 7" descr="PowerShell 3D">
                <a:extLst>
                  <a:ext uri="{FF2B5EF4-FFF2-40B4-BE49-F238E27FC236}">
                    <a16:creationId xmlns:a16="http://schemas.microsoft.com/office/drawing/2014/main" id="{EAC98104-17F0-4401-8912-85438ECD4FEC}"/>
                  </a:ext>
                </a:extLst>
              </p:cNvPr>
              <p:cNvGraphicFramePr>
                <a:graphicFrameLocks/>
              </p:cNvGraphicFramePr>
              <p:nvPr userDrawn="1"/>
            </p:nvGraphicFramePr>
            <p:xfrm>
              <a:off x="10881359" y="143307"/>
              <a:ext cx="1488263" cy="712904"/>
            </p:xfrm>
            <a:graphic>
              <a:graphicData uri="http://schemas.microsoft.com/office/drawing/2017/model3d">
                <am3d:model3d r:embed="rId14">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15"/>
                  <am3d:raster rName="Office3DRenderer" rVer="16.0.8326">
                    <am3d:blip r:embed="rId16"/>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5" name="3D Model 7" descr="PowerShell 3D">
                <a:extLst>
                  <a:ext uri="{FF2B5EF4-FFF2-40B4-BE49-F238E27FC236}">
                    <a16:creationId xmlns:a16="http://schemas.microsoft.com/office/drawing/2014/main" id="{0C09D06E-8B89-4844-A736-433BD2C7F97C}"/>
                  </a:ext>
                </a:extLst>
              </p:cNvPr>
              <p:cNvPicPr>
                <a:picLocks noGrp="1" noRot="1" noChangeAspect="1" noMove="1" noResize="1" noEditPoints="1" noAdjustHandles="1" noChangeArrowheads="1" noChangeShapeType="1" noCrop="1"/>
              </p:cNvPicPr>
              <p:nvPr/>
            </p:nvPicPr>
            <p:blipFill>
              <a:blip r:embed="rId20"/>
              <a:stretch>
                <a:fillRect/>
              </a:stretch>
            </p:blipFill>
            <p:spPr>
              <a:xfrm>
                <a:off x="10881359" y="143307"/>
                <a:ext cx="1488263" cy="712904"/>
              </a:xfrm>
              <a:prstGeom prst="rect">
                <a:avLst/>
              </a:prstGeom>
              <a:noFill/>
              <a:scene3d>
                <a:camera prst="orthographicFront"/>
                <a:lightRig rig="freezing" dir="t"/>
              </a:scene3d>
            </p:spPr>
          </p:pic>
        </mc:Fallback>
      </mc:AlternateContent>
      <p:grpSp>
        <p:nvGrpSpPr>
          <p:cNvPr id="16" name="Group 10">
            <a:extLst>
              <a:ext uri="{FF2B5EF4-FFF2-40B4-BE49-F238E27FC236}">
                <a16:creationId xmlns:a16="http://schemas.microsoft.com/office/drawing/2014/main" id="{3C8CF9D5-9139-4089-BA4D-FB65D697E6B5}"/>
              </a:ext>
            </a:extLst>
          </p:cNvPr>
          <p:cNvGrpSpPr/>
          <p:nvPr userDrawn="1"/>
        </p:nvGrpSpPr>
        <p:grpSpPr>
          <a:xfrm>
            <a:off x="11187630" y="5875216"/>
            <a:ext cx="947382" cy="889139"/>
            <a:chOff x="8534547" y="3801990"/>
            <a:chExt cx="1745669" cy="1745669"/>
          </a:xfrm>
        </p:grpSpPr>
        <p:pic>
          <p:nvPicPr>
            <p:cNvPr id="17" name="Picture 11">
              <a:extLst>
                <a:ext uri="{FF2B5EF4-FFF2-40B4-BE49-F238E27FC236}">
                  <a16:creationId xmlns:a16="http://schemas.microsoft.com/office/drawing/2014/main" id="{3FCD402E-7378-4CC5-A3F0-A067097C7AD5}"/>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8" name="Picture 12">
              <a:extLst>
                <a:ext uri="{FF2B5EF4-FFF2-40B4-BE49-F238E27FC236}">
                  <a16:creationId xmlns:a16="http://schemas.microsoft.com/office/drawing/2014/main" id="{18C63687-11D7-4E34-839C-AD42165ACFE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spTree>
    <p:extLst>
      <p:ext uri="{BB962C8B-B14F-4D97-AF65-F5344CB8AC3E}">
        <p14:creationId xmlns:p14="http://schemas.microsoft.com/office/powerpoint/2010/main" val="42049802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mph" presetSubtype="512" repeatCount="indefinite" fill="hold" nodeType="withEffect">
                                  <p:stCondLst>
                                    <p:cond delay="0"/>
                                  </p:stCondLst>
                                  <p:childTnLst>
                                    <p:anim calcmode="lin" valueType="num">
                                      <p:cBhvr additive="sum">
                                        <p:cTn id="6" dur="3000" fill="hold"/>
                                        <p:tgtEl>
                                          <p:spTgt spid="15"/>
                                        </p:tgtEl>
                                        <p:attrNameLst>
                                          <p:attrName>3d.view.rotation.x</p:attrName>
                                        </p:attrNameLst>
                                      </p:cBhvr>
                                      <p:tavLst>
                                        <p:tav tm="0">
                                          <p:val>
                                            <p:fltVal val="0"/>
                                          </p:val>
                                        </p:tav>
                                        <p:tav tm="3330">
                                          <p:val>
                                            <p:fltVal val="-3.4873"/>
                                          </p:val>
                                        </p:tav>
                                        <p:tav tm="6660">
                                          <p:val>
                                            <p:fltVal val="-6.0519"/>
                                          </p:val>
                                        </p:tav>
                                        <p:tav tm="9990">
                                          <p:val>
                                            <p:fltVal val="-7.8356"/>
                                          </p:val>
                                        </p:tav>
                                        <p:tav tm="13320">
                                          <p:val>
                                            <p:fltVal val="-8.9802"/>
                                          </p:val>
                                        </p:tav>
                                        <p:tav tm="16650">
                                          <p:val>
                                            <p:fltVal val="-9.6274"/>
                                          </p:val>
                                        </p:tav>
                                        <p:tav tm="19970">
                                          <p:val>
                                            <p:fltVal val="-9.9185"/>
                                          </p:val>
                                        </p:tav>
                                        <p:tav tm="23290">
                                          <p:val>
                                            <p:fltVal val="-9.9968"/>
                                          </p:val>
                                        </p:tav>
                                        <p:tav tm="26620">
                                          <p:val>
                                            <p:fltVal val="-9.9972"/>
                                          </p:val>
                                        </p:tav>
                                        <p:tav tm="29950">
                                          <p:val>
                                            <p:fltVal val="-9.9223"/>
                                          </p:val>
                                        </p:tav>
                                        <p:tav tm="33280">
                                          <p:val>
                                            <p:fltVal val="-9.6366"/>
                                          </p:val>
                                        </p:tav>
                                        <p:tav tm="36610">
                                          <p:val>
                                            <p:fltVal val="-8.9984"/>
                                          </p:val>
                                        </p:tav>
                                        <p:tav tm="39940">
                                          <p:val>
                                            <p:fltVal val="-7.8658"/>
                                          </p:val>
                                        </p:tav>
                                        <p:tav tm="43270">
                                          <p:val>
                                            <p:fltVal val="-6.097"/>
                                          </p:val>
                                        </p:tav>
                                        <p:tav tm="46600">
                                          <p:val>
                                            <p:fltVal val="-3.5502"/>
                                          </p:val>
                                        </p:tav>
                                        <p:tav tm="49930">
                                          <p:val>
                                            <p:fltVal val="-0.0837"/>
                                          </p:val>
                                        </p:tav>
                                        <p:tav tm="53250">
                                          <p:val>
                                            <p:fltVal val="3.4149"/>
                                          </p:val>
                                        </p:tav>
                                        <p:tav tm="56580">
                                          <p:val>
                                            <p:fltVal val="6.0001"/>
                                          </p:val>
                                        </p:tav>
                                        <p:tav tm="59900">
                                          <p:val>
                                            <p:fltVal val="7.7965"/>
                                          </p:val>
                                        </p:tav>
                                        <p:tav tm="63220">
                                          <p:val>
                                            <p:fltVal val="8.9537"/>
                                          </p:val>
                                        </p:tav>
                                        <p:tav tm="66540">
                                          <p:val>
                                            <p:fltVal val="9.6124"/>
                                          </p:val>
                                        </p:tav>
                                        <p:tav tm="69870">
                                          <p:val>
                                            <p:fltVal val="9.9135"/>
                                          </p:val>
                                        </p:tav>
                                        <p:tav tm="73190">
                                          <p:val>
                                            <p:fltVal val="9.9962"/>
                                          </p:val>
                                        </p:tav>
                                        <p:tav tm="76510">
                                          <p:val>
                                            <p:fltVal val="9.9977"/>
                                          </p:val>
                                        </p:tav>
                                        <p:tav tm="79830">
                                          <p:val>
                                            <p:fltVal val="9.9278"/>
                                          </p:val>
                                        </p:tav>
                                        <p:tav tm="83160">
                                          <p:val>
                                            <p:fltVal val="9.6522"/>
                                          </p:val>
                                        </p:tav>
                                        <p:tav tm="86480">
                                          <p:val>
                                            <p:fltVal val="9.0317"/>
                                          </p:val>
                                        </p:tav>
                                        <p:tav tm="89800">
                                          <p:val>
                                            <p:fltVal val="7.9252"/>
                                          </p:val>
                                        </p:tav>
                                        <p:tav tm="93120">
                                          <p:val>
                                            <p:fltVal val="6.1923"/>
                                          </p:val>
                                        </p:tav>
                                        <p:tav tm="96450">
                                          <p:val>
                                            <p:fltVal val="3.6837"/>
                                          </p:val>
                                        </p:tav>
                                        <p:tav tm="100000">
                                          <p:val>
                                            <p:fltVal val="0"/>
                                          </p:val>
                                        </p:tav>
                                      </p:tavLst>
                                    </p:anim>
                                  </p:childTnLst>
                                </p:cTn>
                              </p:par>
                              <p:par>
                                <p:cTn id="7" presetID="38" presetClass="emph" presetSubtype="512" repeatCount="indefinite" fill="hold" nodeType="withEffect">
                                  <p:stCondLst>
                                    <p:cond delay="0"/>
                                  </p:stCondLst>
                                  <p:childTnLst>
                                    <p:anim calcmode="lin" valueType="num">
                                      <p:cBhvr additive="sum">
                                        <p:cTn id="8" dur="3000" fill="hold"/>
                                        <p:tgtEl>
                                          <p:spTgt spid="14"/>
                                        </p:tgtEl>
                                        <p:attrNameLst>
                                          <p:attrName>3d.view.rotation.x</p:attrName>
                                        </p:attrNameLst>
                                      </p:cBhvr>
                                      <p:tavLst>
                                        <p:tav tm="0">
                                          <p:val>
                                            <p:fltVal val="0"/>
                                          </p:val>
                                        </p:tav>
                                        <p:tav tm="3330">
                                          <p:val>
                                            <p:fltVal val="-3.4873"/>
                                          </p:val>
                                        </p:tav>
                                        <p:tav tm="6660">
                                          <p:val>
                                            <p:fltVal val="-6.0519"/>
                                          </p:val>
                                        </p:tav>
                                        <p:tav tm="9990">
                                          <p:val>
                                            <p:fltVal val="-7.8356"/>
                                          </p:val>
                                        </p:tav>
                                        <p:tav tm="13320">
                                          <p:val>
                                            <p:fltVal val="-8.9802"/>
                                          </p:val>
                                        </p:tav>
                                        <p:tav tm="16650">
                                          <p:val>
                                            <p:fltVal val="-9.6274"/>
                                          </p:val>
                                        </p:tav>
                                        <p:tav tm="19970">
                                          <p:val>
                                            <p:fltVal val="-9.9185"/>
                                          </p:val>
                                        </p:tav>
                                        <p:tav tm="23290">
                                          <p:val>
                                            <p:fltVal val="-9.9968"/>
                                          </p:val>
                                        </p:tav>
                                        <p:tav tm="26620">
                                          <p:val>
                                            <p:fltVal val="-9.9972"/>
                                          </p:val>
                                        </p:tav>
                                        <p:tav tm="29950">
                                          <p:val>
                                            <p:fltVal val="-9.9223"/>
                                          </p:val>
                                        </p:tav>
                                        <p:tav tm="33280">
                                          <p:val>
                                            <p:fltVal val="-9.6366"/>
                                          </p:val>
                                        </p:tav>
                                        <p:tav tm="36610">
                                          <p:val>
                                            <p:fltVal val="-8.9984"/>
                                          </p:val>
                                        </p:tav>
                                        <p:tav tm="39940">
                                          <p:val>
                                            <p:fltVal val="-7.8658"/>
                                          </p:val>
                                        </p:tav>
                                        <p:tav tm="43270">
                                          <p:val>
                                            <p:fltVal val="-6.097"/>
                                          </p:val>
                                        </p:tav>
                                        <p:tav tm="46600">
                                          <p:val>
                                            <p:fltVal val="-3.5502"/>
                                          </p:val>
                                        </p:tav>
                                        <p:tav tm="49930">
                                          <p:val>
                                            <p:fltVal val="-0.0837"/>
                                          </p:val>
                                        </p:tav>
                                        <p:tav tm="53250">
                                          <p:val>
                                            <p:fltVal val="3.4149"/>
                                          </p:val>
                                        </p:tav>
                                        <p:tav tm="56580">
                                          <p:val>
                                            <p:fltVal val="6.0001"/>
                                          </p:val>
                                        </p:tav>
                                        <p:tav tm="59900">
                                          <p:val>
                                            <p:fltVal val="7.7965"/>
                                          </p:val>
                                        </p:tav>
                                        <p:tav tm="63220">
                                          <p:val>
                                            <p:fltVal val="8.9537"/>
                                          </p:val>
                                        </p:tav>
                                        <p:tav tm="66540">
                                          <p:val>
                                            <p:fltVal val="9.6124"/>
                                          </p:val>
                                        </p:tav>
                                        <p:tav tm="69870">
                                          <p:val>
                                            <p:fltVal val="9.9135"/>
                                          </p:val>
                                        </p:tav>
                                        <p:tav tm="73190">
                                          <p:val>
                                            <p:fltVal val="9.9962"/>
                                          </p:val>
                                        </p:tav>
                                        <p:tav tm="76510">
                                          <p:val>
                                            <p:fltVal val="9.9977"/>
                                          </p:val>
                                        </p:tav>
                                        <p:tav tm="79830">
                                          <p:val>
                                            <p:fltVal val="9.9278"/>
                                          </p:val>
                                        </p:tav>
                                        <p:tav tm="83160">
                                          <p:val>
                                            <p:fltVal val="9.6522"/>
                                          </p:val>
                                        </p:tav>
                                        <p:tav tm="86480">
                                          <p:val>
                                            <p:fltVal val="9.0317"/>
                                          </p:val>
                                        </p:tav>
                                        <p:tav tm="89800">
                                          <p:val>
                                            <p:fltVal val="7.9252"/>
                                          </p:val>
                                        </p:tav>
                                        <p:tav tm="93120">
                                          <p:val>
                                            <p:fltVal val="6.1923"/>
                                          </p:val>
                                        </p:tav>
                                        <p:tav tm="96450">
                                          <p:val>
                                            <p:fltVal val="3.6837"/>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gui/window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github.com/introduction/flo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aringfireball.net/projects/markdow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54F13B1F-9893-4FC6-A2B5-38357B0EC189}"/>
              </a:ext>
            </a:extLst>
          </p:cNvPr>
          <p:cNvSpPr>
            <a:spLocks noGrp="1"/>
          </p:cNvSpPr>
          <p:nvPr>
            <p:ph type="body" sz="quarter" idx="13"/>
          </p:nvPr>
        </p:nvSpPr>
        <p:spPr>
          <a:xfrm>
            <a:off x="276544" y="4531176"/>
            <a:ext cx="6899319" cy="1393826"/>
          </a:xfrm>
        </p:spPr>
        <p:txBody>
          <a:bodyPr/>
          <a:lstStyle/>
          <a:p>
            <a:pPr marL="0" indent="0" algn="r">
              <a:buNone/>
            </a:pPr>
            <a:r>
              <a:rPr lang="en-US" dirty="0"/>
              <a:t>- Stijn &amp; Merlijn</a:t>
            </a:r>
          </a:p>
        </p:txBody>
      </p:sp>
      <p:sp>
        <p:nvSpPr>
          <p:cNvPr id="2" name="Titel 1">
            <a:extLst>
              <a:ext uri="{FF2B5EF4-FFF2-40B4-BE49-F238E27FC236}">
                <a16:creationId xmlns:a16="http://schemas.microsoft.com/office/drawing/2014/main" id="{6D3047D7-B3A5-416B-AF29-6514AED6FD02}"/>
              </a:ext>
            </a:extLst>
          </p:cNvPr>
          <p:cNvSpPr>
            <a:spLocks noGrp="1"/>
          </p:cNvSpPr>
          <p:nvPr>
            <p:ph type="title"/>
          </p:nvPr>
        </p:nvSpPr>
        <p:spPr>
          <a:prstGeom prst="rect">
            <a:avLst/>
          </a:prstGeom>
        </p:spPr>
        <p:txBody>
          <a:bodyPr anchor="b">
            <a:normAutofit/>
          </a:bodyPr>
          <a:lstStyle/>
          <a:p>
            <a:r>
              <a:rPr lang="en-US" b="1" dirty="0"/>
              <a:t>Git(Hub) 101</a:t>
            </a:r>
            <a:br>
              <a:rPr lang="en-US" sz="4100" b="1" dirty="0"/>
            </a:br>
            <a:endParaRPr lang="en-GB" sz="4100" dirty="0"/>
          </a:p>
        </p:txBody>
      </p:sp>
    </p:spTree>
    <p:extLst>
      <p:ext uri="{BB962C8B-B14F-4D97-AF65-F5344CB8AC3E}">
        <p14:creationId xmlns:p14="http://schemas.microsoft.com/office/powerpoint/2010/main" val="317629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E9645-79B5-40AE-9D6A-2088C96FF66C}"/>
              </a:ext>
            </a:extLst>
          </p:cNvPr>
          <p:cNvSpPr>
            <a:spLocks noGrp="1"/>
          </p:cNvSpPr>
          <p:nvPr>
            <p:ph type="title"/>
          </p:nvPr>
        </p:nvSpPr>
        <p:spPr/>
        <p:txBody>
          <a:bodyPr/>
          <a:lstStyle/>
          <a:p>
            <a:r>
              <a:rPr lang="en-US" dirty="0"/>
              <a:t>Git(Hub) clients on Windows</a:t>
            </a:r>
            <a:endParaRPr lang="en-GB" dirty="0"/>
          </a:p>
        </p:txBody>
      </p:sp>
      <p:sp>
        <p:nvSpPr>
          <p:cNvPr id="3" name="Tijdelijke aanduiding voor inhoud 2">
            <a:extLst>
              <a:ext uri="{FF2B5EF4-FFF2-40B4-BE49-F238E27FC236}">
                <a16:creationId xmlns:a16="http://schemas.microsoft.com/office/drawing/2014/main" id="{0DDC9D8C-21BD-4CBD-9D87-7E2DE12C1F04}"/>
              </a:ext>
            </a:extLst>
          </p:cNvPr>
          <p:cNvSpPr>
            <a:spLocks noGrp="1"/>
          </p:cNvSpPr>
          <p:nvPr>
            <p:ph idx="1"/>
          </p:nvPr>
        </p:nvSpPr>
        <p:spPr/>
        <p:txBody>
          <a:bodyPr/>
          <a:lstStyle/>
          <a:p>
            <a:r>
              <a:rPr lang="en-US" dirty="0"/>
              <a:t>GitHub Desktop</a:t>
            </a:r>
          </a:p>
          <a:p>
            <a:r>
              <a:rPr lang="en-US" dirty="0"/>
              <a:t>Visual Studio Code (extensions)</a:t>
            </a:r>
          </a:p>
          <a:p>
            <a:r>
              <a:rPr lang="en-GB" dirty="0">
                <a:solidFill>
                  <a:schemeClr val="bg1">
                    <a:lumMod val="75000"/>
                  </a:schemeClr>
                </a:solidFill>
                <a:hlinkClick r:id="rId3">
                  <a:extLst>
                    <a:ext uri="{A12FA001-AC4F-418D-AE19-62706E023703}">
                      <ahyp:hlinkClr xmlns:ahyp="http://schemas.microsoft.com/office/drawing/2018/hyperlinkcolor" val="tx"/>
                    </a:ext>
                  </a:extLst>
                </a:hlinkClick>
              </a:rPr>
              <a:t>https://git-scm.com/download/gui/windows</a:t>
            </a:r>
            <a:endParaRPr lang="en-GB" dirty="0">
              <a:solidFill>
                <a:schemeClr val="bg1">
                  <a:lumMod val="75000"/>
                </a:schemeClr>
              </a:solidFill>
            </a:endParaRPr>
          </a:p>
          <a:p>
            <a:endParaRPr lang="en-GB" dirty="0">
              <a:solidFill>
                <a:schemeClr val="bg1">
                  <a:lumMod val="75000"/>
                </a:schemeClr>
              </a:solidFill>
            </a:endParaRPr>
          </a:p>
          <a:p>
            <a:r>
              <a:rPr lang="en-GB" dirty="0"/>
              <a:t>Quick demo</a:t>
            </a:r>
          </a:p>
        </p:txBody>
      </p:sp>
    </p:spTree>
    <p:extLst>
      <p:ext uri="{BB962C8B-B14F-4D97-AF65-F5344CB8AC3E}">
        <p14:creationId xmlns:p14="http://schemas.microsoft.com/office/powerpoint/2010/main" val="15625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BE1C8B-5F55-432B-B574-9346036613D6}"/>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Glossary</a:t>
            </a:r>
            <a:endParaRPr lang="en-GB" dirty="0"/>
          </a:p>
        </p:txBody>
      </p:sp>
      <p:graphicFrame>
        <p:nvGraphicFramePr>
          <p:cNvPr id="38" name="Tijdelijke aanduiding voor inhoud 4">
            <a:extLst>
              <a:ext uri="{FF2B5EF4-FFF2-40B4-BE49-F238E27FC236}">
                <a16:creationId xmlns:a16="http://schemas.microsoft.com/office/drawing/2014/main" id="{0D26D601-D1D7-432E-8FBE-274FD6E6C88C}"/>
              </a:ext>
            </a:extLst>
          </p:cNvPr>
          <p:cNvGraphicFramePr>
            <a:graphicFrameLocks noGrp="1"/>
          </p:cNvGraphicFramePr>
          <p:nvPr>
            <p:ph idx="1"/>
            <p:extLst>
              <p:ext uri="{D42A27DB-BD31-4B8C-83A1-F6EECF244321}">
                <p14:modId xmlns:p14="http://schemas.microsoft.com/office/powerpoint/2010/main" val="3198108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30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BE1C8B-5F55-432B-B574-9346036613D6}"/>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Glossary</a:t>
            </a:r>
            <a:endParaRPr lang="en-GB" dirty="0"/>
          </a:p>
        </p:txBody>
      </p:sp>
      <p:graphicFrame>
        <p:nvGraphicFramePr>
          <p:cNvPr id="8" name="Tijdelijke aanduiding voor inhoud 5">
            <a:extLst>
              <a:ext uri="{FF2B5EF4-FFF2-40B4-BE49-F238E27FC236}">
                <a16:creationId xmlns:a16="http://schemas.microsoft.com/office/drawing/2014/main" id="{E436D1F5-275B-4D74-9F82-628085E7A9CB}"/>
              </a:ext>
            </a:extLst>
          </p:cNvPr>
          <p:cNvGraphicFramePr>
            <a:graphicFrameLocks noGrp="1"/>
          </p:cNvGraphicFramePr>
          <p:nvPr>
            <p:ph idx="1"/>
            <p:extLst>
              <p:ext uri="{D42A27DB-BD31-4B8C-83A1-F6EECF244321}">
                <p14:modId xmlns:p14="http://schemas.microsoft.com/office/powerpoint/2010/main" val="4044592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70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96AB8-D870-46AE-AFFD-F8CA6BFAB16E}"/>
              </a:ext>
            </a:extLst>
          </p:cNvPr>
          <p:cNvSpPr>
            <a:spLocks noGrp="1"/>
          </p:cNvSpPr>
          <p:nvPr>
            <p:ph type="title"/>
          </p:nvPr>
        </p:nvSpPr>
        <p:spPr/>
        <p:txBody>
          <a:bodyPr/>
          <a:lstStyle/>
          <a:p>
            <a:r>
              <a:rPr lang="en-US" dirty="0"/>
              <a:t>Why</a:t>
            </a:r>
            <a:endParaRPr lang="en-GB" dirty="0"/>
          </a:p>
        </p:txBody>
      </p:sp>
      <p:sp>
        <p:nvSpPr>
          <p:cNvPr id="3" name="Tijdelijke aanduiding voor inhoud 2">
            <a:extLst>
              <a:ext uri="{FF2B5EF4-FFF2-40B4-BE49-F238E27FC236}">
                <a16:creationId xmlns:a16="http://schemas.microsoft.com/office/drawing/2014/main" id="{D147403B-31D1-423C-8671-C7E68E6F0A46}"/>
              </a:ext>
            </a:extLst>
          </p:cNvPr>
          <p:cNvSpPr>
            <a:spLocks noGrp="1"/>
          </p:cNvSpPr>
          <p:nvPr>
            <p:ph idx="1"/>
          </p:nvPr>
        </p:nvSpPr>
        <p:spPr/>
        <p:txBody>
          <a:bodyPr/>
          <a:lstStyle/>
          <a:p>
            <a:r>
              <a:rPr lang="en-US" dirty="0"/>
              <a:t>Collaborate</a:t>
            </a:r>
          </a:p>
          <a:p>
            <a:r>
              <a:rPr lang="en-US" dirty="0"/>
              <a:t>Improve</a:t>
            </a:r>
          </a:p>
          <a:p>
            <a:r>
              <a:rPr lang="en-US" dirty="0"/>
              <a:t>Peer review</a:t>
            </a:r>
          </a:p>
          <a:p>
            <a:r>
              <a:rPr lang="en-US" dirty="0"/>
              <a:t>Version control</a:t>
            </a:r>
          </a:p>
          <a:p>
            <a:r>
              <a:rPr lang="en-US" dirty="0"/>
              <a:t>Forks and branches</a:t>
            </a:r>
          </a:p>
          <a:p>
            <a:endParaRPr lang="en-US" dirty="0"/>
          </a:p>
          <a:p>
            <a:pPr marL="0" indent="0" algn="ctr">
              <a:buNone/>
            </a:pPr>
            <a:r>
              <a:rPr lang="en-US" dirty="0"/>
              <a:t>OPEN SOURCE</a:t>
            </a:r>
            <a:endParaRPr lang="en-GB" dirty="0"/>
          </a:p>
        </p:txBody>
      </p:sp>
      <p:pic>
        <p:nvPicPr>
          <p:cNvPr id="2050" name="Picture 2" descr="Image result for powershell open source">
            <a:extLst>
              <a:ext uri="{FF2B5EF4-FFF2-40B4-BE49-F238E27FC236}">
                <a16:creationId xmlns:a16="http://schemas.microsoft.com/office/drawing/2014/main" id="{3F3565EB-D362-463A-8ED1-C174F9E22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035" y="1331014"/>
            <a:ext cx="6173856" cy="322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5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200"/>
                                  </p:iterate>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p:cTn id="37" dur="1000" fill="hold"/>
                                        <p:tgtEl>
                                          <p:spTgt spid="2050"/>
                                        </p:tgtEl>
                                        <p:attrNameLst>
                                          <p:attrName>ppt_w</p:attrName>
                                        </p:attrNameLst>
                                      </p:cBhvr>
                                      <p:tavLst>
                                        <p:tav tm="0">
                                          <p:val>
                                            <p:fltVal val="0"/>
                                          </p:val>
                                        </p:tav>
                                        <p:tav tm="100000">
                                          <p:val>
                                            <p:strVal val="#ppt_w"/>
                                          </p:val>
                                        </p:tav>
                                      </p:tavLst>
                                    </p:anim>
                                    <p:anim calcmode="lin" valueType="num">
                                      <p:cBhvr>
                                        <p:cTn id="38" dur="1000" fill="hold"/>
                                        <p:tgtEl>
                                          <p:spTgt spid="2050"/>
                                        </p:tgtEl>
                                        <p:attrNameLst>
                                          <p:attrName>ppt_h</p:attrName>
                                        </p:attrNameLst>
                                      </p:cBhvr>
                                      <p:tavLst>
                                        <p:tav tm="0">
                                          <p:val>
                                            <p:fltVal val="0"/>
                                          </p:val>
                                        </p:tav>
                                        <p:tav tm="100000">
                                          <p:val>
                                            <p:strVal val="#ppt_h"/>
                                          </p:val>
                                        </p:tav>
                                      </p:tavLst>
                                    </p:anim>
                                    <p:anim calcmode="lin" valueType="num">
                                      <p:cBhvr>
                                        <p:cTn id="39" dur="1000" fill="hold"/>
                                        <p:tgtEl>
                                          <p:spTgt spid="2050"/>
                                        </p:tgtEl>
                                        <p:attrNameLst>
                                          <p:attrName>style.rotation</p:attrName>
                                        </p:attrNameLst>
                                      </p:cBhvr>
                                      <p:tavLst>
                                        <p:tav tm="0">
                                          <p:val>
                                            <p:fltVal val="90"/>
                                          </p:val>
                                        </p:tav>
                                        <p:tav tm="100000">
                                          <p:val>
                                            <p:fltVal val="0"/>
                                          </p:val>
                                        </p:tav>
                                      </p:tavLst>
                                    </p:anim>
                                    <p:animEffect transition="in" filter="fade">
                                      <p:cBhvr>
                                        <p:cTn id="4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Hello World</a:t>
            </a:r>
          </a:p>
          <a:p>
            <a:pPr marL="0" indent="0" algn="r">
              <a:buNone/>
            </a:pPr>
            <a:r>
              <a:rPr lang="en-GB" sz="2000" dirty="0">
                <a:solidFill>
                  <a:schemeClr val="bg1">
                    <a:lumMod val="75000"/>
                  </a:schemeClr>
                </a:solidFill>
                <a:hlinkClick r:id="rId3">
                  <a:extLst>
                    <a:ext uri="{A12FA001-AC4F-418D-AE19-62706E023703}">
                      <ahyp:hlinkClr xmlns:ahyp="http://schemas.microsoft.com/office/drawing/2018/hyperlinkcolor" val="tx"/>
                    </a:ext>
                  </a:extLst>
                </a:hlinkClick>
              </a:rPr>
              <a:t>https://guides.github.com/activities/hello-world/</a:t>
            </a:r>
            <a:endParaRPr lang="en-US" sz="2000" dirty="0">
              <a:solidFill>
                <a:schemeClr val="bg1">
                  <a:lumMod val="75000"/>
                </a:schemeClr>
              </a:solidFill>
            </a:endParaRP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spTree>
    <p:extLst>
      <p:ext uri="{BB962C8B-B14F-4D97-AF65-F5344CB8AC3E}">
        <p14:creationId xmlns:p14="http://schemas.microsoft.com/office/powerpoint/2010/main" val="424689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532CA266-CA10-4C0C-A828-F79B1BCD7443}"/>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GitHub Flow</a:t>
            </a:r>
          </a:p>
        </p:txBody>
      </p:sp>
      <p:pic>
        <p:nvPicPr>
          <p:cNvPr id="1026" name="Picture 2" descr="Image result for github flow">
            <a:hlinkClick r:id="rId3"/>
            <a:extLst>
              <a:ext uri="{FF2B5EF4-FFF2-40B4-BE49-F238E27FC236}">
                <a16:creationId xmlns:a16="http://schemas.microsoft.com/office/drawing/2014/main" id="{006EE062-88E5-4E8E-B566-9CE44E16FA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44"/>
          <a:stretch/>
        </p:blipFill>
        <p:spPr bwMode="auto">
          <a:xfrm>
            <a:off x="838200" y="2377663"/>
            <a:ext cx="10515600" cy="324726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8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GitHub Pages</a:t>
            </a:r>
          </a:p>
          <a:p>
            <a:pPr marL="0" indent="0" algn="r">
              <a:buNone/>
            </a:pPr>
            <a:r>
              <a:rPr lang="en-GB" sz="2000" dirty="0">
                <a:solidFill>
                  <a:schemeClr val="bg1">
                    <a:lumMod val="75000"/>
                  </a:schemeClr>
                </a:solidFill>
              </a:rPr>
              <a:t>https://guides.github.com/features/pages/</a:t>
            </a:r>
            <a:endParaRPr lang="en-US" sz="2000" dirty="0">
              <a:solidFill>
                <a:schemeClr val="bg1">
                  <a:lumMod val="75000"/>
                </a:schemeClr>
              </a:solidFill>
            </a:endParaRP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spTree>
    <p:extLst>
      <p:ext uri="{BB962C8B-B14F-4D97-AF65-F5344CB8AC3E}">
        <p14:creationId xmlns:p14="http://schemas.microsoft.com/office/powerpoint/2010/main" val="35571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C907C2-8D4F-481C-BCEA-4DDFE51577A8}"/>
              </a:ext>
            </a:extLst>
          </p:cNvPr>
          <p:cNvSpPr>
            <a:spLocks noGrp="1"/>
          </p:cNvSpPr>
          <p:nvPr>
            <p:ph type="title"/>
          </p:nvPr>
        </p:nvSpPr>
        <p:spPr/>
        <p:txBody>
          <a:bodyPr/>
          <a:lstStyle/>
          <a:p>
            <a:r>
              <a:rPr lang="en-US" dirty="0"/>
              <a:t>Using GitHub for documentation</a:t>
            </a:r>
            <a:endParaRPr lang="en-GB" dirty="0"/>
          </a:p>
        </p:txBody>
      </p:sp>
      <p:sp>
        <p:nvSpPr>
          <p:cNvPr id="3" name="Tijdelijke aanduiding voor inhoud 2">
            <a:extLst>
              <a:ext uri="{FF2B5EF4-FFF2-40B4-BE49-F238E27FC236}">
                <a16:creationId xmlns:a16="http://schemas.microsoft.com/office/drawing/2014/main" id="{8C170F1E-AADD-410C-BAAF-5D0DBDD1B863}"/>
              </a:ext>
            </a:extLst>
          </p:cNvPr>
          <p:cNvSpPr>
            <a:spLocks noGrp="1"/>
          </p:cNvSpPr>
          <p:nvPr>
            <p:ph idx="1"/>
          </p:nvPr>
        </p:nvSpPr>
        <p:spPr/>
        <p:txBody>
          <a:bodyPr/>
          <a:lstStyle/>
          <a:p>
            <a:r>
              <a:rPr lang="en-US" dirty="0"/>
              <a:t>Best example: docs.microsoft.com</a:t>
            </a:r>
          </a:p>
          <a:p>
            <a:r>
              <a:rPr lang="en-US" dirty="0"/>
              <a:t>Uses Markdown</a:t>
            </a:r>
          </a:p>
          <a:p>
            <a:pPr lvl="1"/>
            <a:r>
              <a:rPr lang="en-GB" dirty="0">
                <a:solidFill>
                  <a:schemeClr val="bg1">
                    <a:lumMod val="75000"/>
                  </a:schemeClr>
                </a:solidFill>
                <a:hlinkClick r:id="rId3">
                  <a:extLst>
                    <a:ext uri="{A12FA001-AC4F-418D-AE19-62706E023703}">
                      <ahyp:hlinkClr xmlns:ahyp="http://schemas.microsoft.com/office/drawing/2018/hyperlinkcolor" val="tx"/>
                    </a:ext>
                  </a:extLst>
                </a:hlinkClick>
              </a:rPr>
              <a:t>https://guides.github.com/features/mastering-markdown/</a:t>
            </a:r>
            <a:endParaRPr lang="en-GB" dirty="0">
              <a:solidFill>
                <a:schemeClr val="bg1">
                  <a:lumMod val="75000"/>
                </a:schemeClr>
              </a:solidFill>
            </a:endParaRPr>
          </a:p>
          <a:p>
            <a:pPr lvl="1"/>
            <a:r>
              <a:rPr lang="en-GB" dirty="0">
                <a:solidFill>
                  <a:schemeClr val="bg1">
                    <a:lumMod val="75000"/>
                  </a:schemeClr>
                </a:solidFill>
                <a:hlinkClick r:id="rId4">
                  <a:extLst>
                    <a:ext uri="{A12FA001-AC4F-418D-AE19-62706E023703}">
                      <ahyp:hlinkClr xmlns:ahyp="http://schemas.microsoft.com/office/drawing/2018/hyperlinkcolor" val="tx"/>
                    </a:ext>
                  </a:extLst>
                </a:hlinkClick>
              </a:rPr>
              <a:t>https://daringfireball.net/projects/markdown/</a:t>
            </a:r>
            <a:endParaRPr lang="en-GB" dirty="0">
              <a:solidFill>
                <a:schemeClr val="bg1">
                  <a:lumMod val="75000"/>
                </a:schemeClr>
              </a:solidFill>
            </a:endParaRPr>
          </a:p>
          <a:p>
            <a:r>
              <a:rPr lang="en-GB" dirty="0"/>
              <a:t>Improve documentation</a:t>
            </a:r>
          </a:p>
          <a:p>
            <a:pPr lvl="1"/>
            <a:r>
              <a:rPr lang="en-GB" sz="2800" dirty="0"/>
              <a:t>Fix spelling and grammar</a:t>
            </a:r>
          </a:p>
          <a:p>
            <a:pPr lvl="1"/>
            <a:r>
              <a:rPr lang="en-GB" sz="2800" dirty="0"/>
              <a:t>Fix wrong URL links</a:t>
            </a:r>
          </a:p>
          <a:p>
            <a:pPr lvl="1"/>
            <a:r>
              <a:rPr lang="en-GB" sz="2800" dirty="0"/>
              <a:t>Rewrite to clarify</a:t>
            </a:r>
          </a:p>
        </p:txBody>
      </p:sp>
    </p:spTree>
    <p:extLst>
      <p:ext uri="{BB962C8B-B14F-4D97-AF65-F5344CB8AC3E}">
        <p14:creationId xmlns:p14="http://schemas.microsoft.com/office/powerpoint/2010/main" val="144368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It’s YOUR turn now!</a:t>
            </a: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pic>
        <p:nvPicPr>
          <p:cNvPr id="3076" name="Picture 4" descr="Image result for pointing at you">
            <a:extLst>
              <a:ext uri="{FF2B5EF4-FFF2-40B4-BE49-F238E27FC236}">
                <a16:creationId xmlns:a16="http://schemas.microsoft.com/office/drawing/2014/main" id="{E230AAB2-DC6C-42BC-98AC-3C4B50C6F5A5}"/>
              </a:ext>
            </a:extLst>
          </p:cNvPr>
          <p:cNvPicPr>
            <a:picLocks noChangeAspect="1" noChangeArrowheads="1"/>
          </p:cNvPicPr>
          <p:nvPr/>
        </p:nvPicPr>
        <p:blipFill>
          <a:blip r:embed="rId3">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a:fillRect/>
          </a:stretch>
        </p:blipFill>
        <p:spPr bwMode="auto">
          <a:xfrm>
            <a:off x="7701074" y="2644186"/>
            <a:ext cx="3282411" cy="323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750"/>
                                  </p:stCondLst>
                                  <p:childTnLst>
                                    <p:set>
                                      <p:cBhvr>
                                        <p:cTn id="6" dur="1" fill="hold">
                                          <p:stCondLst>
                                            <p:cond delay="0"/>
                                          </p:stCondLst>
                                        </p:cTn>
                                        <p:tgtEl>
                                          <p:spTgt spid="3076"/>
                                        </p:tgtEl>
                                        <p:attrNameLst>
                                          <p:attrName>style.visibility</p:attrName>
                                        </p:attrNameLst>
                                      </p:cBhvr>
                                      <p:to>
                                        <p:strVal val="visible"/>
                                      </p:to>
                                    </p:set>
                                    <p:animEffect transition="in" filter="diamond(out)">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PUG_202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_2020" id="{04D42D3F-E2D4-4A7E-B152-EEA31EB5BABA}" vid="{10AB25AF-8931-4194-8B1A-8C09B52264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742</Words>
  <Application>Microsoft Office PowerPoint</Application>
  <PresentationFormat>Breedbeeld</PresentationFormat>
  <Paragraphs>93</Paragraphs>
  <Slides>10</Slides>
  <Notes>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10</vt:i4>
      </vt:variant>
    </vt:vector>
  </HeadingPairs>
  <TitlesOfParts>
    <vt:vector size="14" baseType="lpstr">
      <vt:lpstr>Arial</vt:lpstr>
      <vt:lpstr>Calibri</vt:lpstr>
      <vt:lpstr>Segoe UI Light</vt:lpstr>
      <vt:lpstr>BEPUG_2020</vt:lpstr>
      <vt:lpstr>Git(Hub) 101 </vt:lpstr>
      <vt:lpstr>Glossary</vt:lpstr>
      <vt:lpstr>Glossary</vt:lpstr>
      <vt:lpstr>Why</vt:lpstr>
      <vt:lpstr>DEMO</vt:lpstr>
      <vt:lpstr>GitHub Flow</vt:lpstr>
      <vt:lpstr>DEMO</vt:lpstr>
      <vt:lpstr>Using GitHub for documentation</vt:lpstr>
      <vt:lpstr>DEMO</vt:lpstr>
      <vt:lpstr>Git(Hub) clients on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101 </dc:title>
  <dc:creator>Merlijn Van Waeyenberghe</dc:creator>
  <cp:lastModifiedBy>Merlijn Van Waeyenberghe</cp:lastModifiedBy>
  <cp:revision>9</cp:revision>
  <dcterms:created xsi:type="dcterms:W3CDTF">2020-03-08T20:50:16Z</dcterms:created>
  <dcterms:modified xsi:type="dcterms:W3CDTF">2020-03-08T21:59:28Z</dcterms:modified>
</cp:coreProperties>
</file>