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8" r:id="rId4"/>
    <p:sldId id="265" r:id="rId5"/>
    <p:sldId id="266" r:id="rId6"/>
    <p:sldId id="267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3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1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50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ijn Callebaut" userId="fba5d383-b749-4a4c-8654-a36e5749287b" providerId="ADAL" clId="{8038A41A-335F-48E1-AFB8-599CC3FA7135}"/>
    <pc:docChg chg="custSel modSld">
      <pc:chgData name="Stijn Callebaut" userId="fba5d383-b749-4a4c-8654-a36e5749287b" providerId="ADAL" clId="{8038A41A-335F-48E1-AFB8-599CC3FA7135}" dt="2018-06-07T18:16:03.973" v="455"/>
      <pc:docMkLst>
        <pc:docMk/>
      </pc:docMkLst>
      <pc:sldChg chg="modSp">
        <pc:chgData name="Stijn Callebaut" userId="fba5d383-b749-4a4c-8654-a36e5749287b" providerId="ADAL" clId="{8038A41A-335F-48E1-AFB8-599CC3FA7135}" dt="2018-06-07T15:15:52.404" v="0" actId="313"/>
        <pc:sldMkLst>
          <pc:docMk/>
          <pc:sldMk cId="217749550" sldId="259"/>
        </pc:sldMkLst>
        <pc:spChg chg="mod">
          <ac:chgData name="Stijn Callebaut" userId="fba5d383-b749-4a4c-8654-a36e5749287b" providerId="ADAL" clId="{8038A41A-335F-48E1-AFB8-599CC3FA7135}" dt="2018-06-07T15:15:52.404" v="0" actId="313"/>
          <ac:spMkLst>
            <pc:docMk/>
            <pc:sldMk cId="217749550" sldId="259"/>
            <ac:spMk id="3" creationId="{30ADA64F-39A7-4CA4-A880-08DD0DE28FE0}"/>
          </ac:spMkLst>
        </pc:spChg>
      </pc:sldChg>
      <pc:sldChg chg="modSp modAnim">
        <pc:chgData name="Stijn Callebaut" userId="fba5d383-b749-4a4c-8654-a36e5749287b" providerId="ADAL" clId="{8038A41A-335F-48E1-AFB8-599CC3FA7135}" dt="2018-06-07T15:57:32.488" v="343"/>
        <pc:sldMkLst>
          <pc:docMk/>
          <pc:sldMk cId="744186732" sldId="261"/>
        </pc:sldMkLst>
        <pc:spChg chg="mod">
          <ac:chgData name="Stijn Callebaut" userId="fba5d383-b749-4a4c-8654-a36e5749287b" providerId="ADAL" clId="{8038A41A-335F-48E1-AFB8-599CC3FA7135}" dt="2018-06-07T15:54:59.845" v="129" actId="20577"/>
          <ac:spMkLst>
            <pc:docMk/>
            <pc:sldMk cId="744186732" sldId="261"/>
            <ac:spMk id="2" creationId="{00000000-0000-0000-0000-000000000000}"/>
          </ac:spMkLst>
        </pc:spChg>
        <pc:spChg chg="mod">
          <ac:chgData name="Stijn Callebaut" userId="fba5d383-b749-4a4c-8654-a36e5749287b" providerId="ADAL" clId="{8038A41A-335F-48E1-AFB8-599CC3FA7135}" dt="2018-06-07T15:57:02.110" v="342" actId="114"/>
          <ac:spMkLst>
            <pc:docMk/>
            <pc:sldMk cId="744186732" sldId="261"/>
            <ac:spMk id="3" creationId="{00000000-0000-0000-0000-000000000000}"/>
          </ac:spMkLst>
        </pc:spChg>
      </pc:sldChg>
      <pc:sldChg chg="modSp modAnim">
        <pc:chgData name="Stijn Callebaut" userId="fba5d383-b749-4a4c-8654-a36e5749287b" providerId="ADAL" clId="{8038A41A-335F-48E1-AFB8-599CC3FA7135}" dt="2018-06-07T18:16:03.973" v="455"/>
        <pc:sldMkLst>
          <pc:docMk/>
          <pc:sldMk cId="1347250283" sldId="262"/>
        </pc:sldMkLst>
        <pc:spChg chg="mod">
          <ac:chgData name="Stijn Callebaut" userId="fba5d383-b749-4a4c-8654-a36e5749287b" providerId="ADAL" clId="{8038A41A-335F-48E1-AFB8-599CC3FA7135}" dt="2018-06-07T18:15:39.255" v="438" actId="20577"/>
          <ac:spMkLst>
            <pc:docMk/>
            <pc:sldMk cId="1347250283" sldId="262"/>
            <ac:spMk id="2" creationId="{00000000-0000-0000-0000-000000000000}"/>
          </ac:spMkLst>
        </pc:spChg>
        <pc:spChg chg="mod">
          <ac:chgData name="Stijn Callebaut" userId="fba5d383-b749-4a4c-8654-a36e5749287b" providerId="ADAL" clId="{8038A41A-335F-48E1-AFB8-599CC3FA7135}" dt="2018-06-07T18:15:54.038" v="454" actId="20577"/>
          <ac:spMkLst>
            <pc:docMk/>
            <pc:sldMk cId="1347250283" sldId="262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76544" y="4531176"/>
            <a:ext cx="7315200" cy="13938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6544" y="2693882"/>
            <a:ext cx="7315200" cy="1837294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0499272" y="16328"/>
            <a:ext cx="1668236" cy="1216479"/>
          </a:xfrm>
          <a:prstGeom prst="rect">
            <a:avLst/>
          </a:prstGeom>
          <a:solidFill>
            <a:srgbClr val="162332"/>
          </a:solidFill>
          <a:ln>
            <a:solidFill>
              <a:srgbClr val="162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013" y="2047461"/>
            <a:ext cx="4571838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3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455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093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4937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715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055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008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051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93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422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3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790949" y="6392236"/>
            <a:ext cx="4645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b="1" dirty="0" err="1">
                <a:solidFill>
                  <a:schemeClr val="bg1"/>
                </a:solidFill>
                <a:latin typeface="Segoe UI Light" panose="020B0502040204020203" pitchFamily="34" charset="0"/>
              </a:rPr>
              <a:t>Belgian</a:t>
            </a:r>
            <a:r>
              <a:rPr lang="fr-BE" sz="1400" b="1" dirty="0">
                <a:solidFill>
                  <a:schemeClr val="bg1"/>
                </a:solidFill>
                <a:latin typeface="Segoe UI Light" panose="020B0502040204020203" pitchFamily="34" charset="0"/>
              </a:rPr>
              <a:t> PowerShell user group – BEPUG - @</a:t>
            </a:r>
            <a:r>
              <a:rPr lang="fr-BE" sz="1400" b="1" dirty="0" err="1">
                <a:solidFill>
                  <a:schemeClr val="bg1"/>
                </a:solidFill>
                <a:latin typeface="Segoe UI Light" panose="020B0502040204020203" pitchFamily="34" charset="0"/>
              </a:rPr>
              <a:t>BePowerShell</a:t>
            </a:r>
            <a:endParaRPr lang="en-US" sz="1400" b="1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187630" y="5875216"/>
            <a:ext cx="947382" cy="889139"/>
            <a:chOff x="8534547" y="3801990"/>
            <a:chExt cx="1745669" cy="1745669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547" y="3801990"/>
              <a:ext cx="1745669" cy="174566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5558" y="4330085"/>
              <a:ext cx="422841" cy="422841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087" y="-39664"/>
            <a:ext cx="1083235" cy="108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1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Next </a:t>
            </a:r>
            <a:r>
              <a:rPr lang="fr-BE" dirty="0" err="1"/>
              <a:t>meetup</a:t>
            </a:r>
            <a:r>
              <a:rPr lang="fr-BE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78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Thank</a:t>
            </a:r>
            <a:r>
              <a:rPr lang="fr-BE" dirty="0"/>
              <a:t> </a:t>
            </a:r>
            <a:r>
              <a:rPr lang="fr-BE" dirty="0" err="1"/>
              <a:t>you</a:t>
            </a:r>
            <a:r>
              <a:rPr lang="fr-BE" dirty="0"/>
              <a:t>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0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2BC83-9B0B-4EE5-8284-A9F28C10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our next meetup(s)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25412-8D06-4877-981D-F5BA3F887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fr-BE" sz="5400" dirty="0"/>
              <a:t>… </a:t>
            </a:r>
            <a:r>
              <a:rPr lang="fr-BE" sz="5400" dirty="0" err="1"/>
              <a:t>will</a:t>
            </a:r>
            <a:r>
              <a:rPr lang="fr-BE" sz="5400" dirty="0"/>
              <a:t> </a:t>
            </a:r>
            <a:r>
              <a:rPr lang="fr-BE" sz="5400" dirty="0" err="1"/>
              <a:t>be</a:t>
            </a:r>
            <a:r>
              <a:rPr lang="fr-BE" sz="5400" dirty="0"/>
              <a:t> </a:t>
            </a:r>
            <a:r>
              <a:rPr lang="fr-BE" sz="5400" dirty="0" err="1"/>
              <a:t>organized</a:t>
            </a:r>
            <a:r>
              <a:rPr lang="fr-BE" sz="5400" dirty="0"/>
              <a:t> in </a:t>
            </a:r>
            <a:r>
              <a:rPr lang="fr-BE" sz="5400" dirty="0" err="1"/>
              <a:t>Nov</a:t>
            </a:r>
            <a:r>
              <a:rPr lang="fr-BE" sz="5400" dirty="0"/>
              <a:t>/</a:t>
            </a:r>
            <a:r>
              <a:rPr lang="fr-BE" sz="5400" dirty="0" err="1"/>
              <a:t>Dec</a:t>
            </a:r>
            <a:endParaRPr lang="fr-BE" sz="5400" dirty="0"/>
          </a:p>
          <a:p>
            <a:pPr marL="0" lvl="0" indent="0">
              <a:buNone/>
            </a:pPr>
            <a:r>
              <a:rPr lang="fr-BE" sz="5400" dirty="0"/>
              <a:t>… but </a:t>
            </a:r>
            <a:r>
              <a:rPr lang="fr-BE" sz="5400" dirty="0" err="1"/>
              <a:t>we’re</a:t>
            </a:r>
            <a:r>
              <a:rPr lang="fr-BE" sz="5400" dirty="0"/>
              <a:t> </a:t>
            </a:r>
            <a:r>
              <a:rPr lang="fr-BE" sz="5400" dirty="0" err="1"/>
              <a:t>looking</a:t>
            </a:r>
            <a:r>
              <a:rPr lang="fr-BE" sz="5400" dirty="0"/>
              <a:t> for a location</a:t>
            </a:r>
          </a:p>
          <a:p>
            <a:pPr marL="0" lvl="0" indent="0">
              <a:buNone/>
            </a:pPr>
            <a:r>
              <a:rPr lang="fr-BE" sz="5400" dirty="0"/>
              <a:t>… and speakers</a:t>
            </a:r>
            <a:endParaRPr lang="en-US" sz="5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622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2FE3B-C303-4E53-AEF9-490F97772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annoucements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C0B92-606C-453B-9DE3-6DF4249EE9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9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2BC83-9B0B-4EE5-8284-A9F28C10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Bepug.github.io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25412-8D06-4877-981D-F5BA3F887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7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2BC83-9B0B-4EE5-8284-A9F28C10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Bepug</a:t>
            </a:r>
            <a:r>
              <a:rPr lang="en-US" dirty="0"/>
              <a:t> members twitter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25412-8D06-4877-981D-F5BA3F887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8538" cy="4351338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Add yourself to our twitter list!</a:t>
            </a:r>
          </a:p>
          <a:p>
            <a:pPr lvl="0"/>
            <a:r>
              <a:rPr lang="en-US" dirty="0"/>
              <a:t>Go to twitter repo</a:t>
            </a:r>
          </a:p>
          <a:p>
            <a:pPr lvl="0"/>
            <a:r>
              <a:rPr lang="en-US" dirty="0"/>
              <a:t>File an issue</a:t>
            </a:r>
          </a:p>
          <a:p>
            <a:pPr lvl="0"/>
            <a:r>
              <a:rPr lang="en-US" dirty="0"/>
              <a:t>Watch the magic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547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2BC83-9B0B-4EE5-8284-A9F28C10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Bepug.github.io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25412-8D06-4877-981D-F5BA3F887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2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B9637E-B846-439A-B3B8-5881C20451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6544" y="4531176"/>
            <a:ext cx="7315200" cy="1393826"/>
          </a:xfrm>
        </p:spPr>
        <p:txBody>
          <a:bodyPr/>
          <a:lstStyle/>
          <a:p>
            <a:pPr marL="0" indent="0">
              <a:buNone/>
            </a:pPr>
            <a:r>
              <a:rPr lang="fr-BE"/>
              <a:t>Answer questions and win a beer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516D00-AE9C-4BF8-A344-25EB294F6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544" y="2693882"/>
            <a:ext cx="7315200" cy="1837294"/>
          </a:xfrm>
        </p:spPr>
        <p:txBody>
          <a:bodyPr/>
          <a:lstStyle/>
          <a:p>
            <a:r>
              <a:rPr lang="en-US"/>
              <a:t>Beer raffle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ED0C44-43F9-42F7-92E5-A22A4D831162}"/>
              </a:ext>
            </a:extLst>
          </p:cNvPr>
          <p:cNvSpPr/>
          <p:nvPr/>
        </p:nvSpPr>
        <p:spPr>
          <a:xfrm>
            <a:off x="6415088" y="2326824"/>
            <a:ext cx="5500368" cy="3598178"/>
          </a:xfrm>
          <a:prstGeom prst="rect">
            <a:avLst/>
          </a:prstGeom>
          <a:solidFill>
            <a:srgbClr val="162332"/>
          </a:solidFill>
          <a:ln>
            <a:solidFill>
              <a:srgbClr val="162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antwerp">
            <a:extLst>
              <a:ext uri="{FF2B5EF4-FFF2-40B4-BE49-F238E27FC236}">
                <a16:creationId xmlns:a16="http://schemas.microsoft.com/office/drawing/2014/main" id="{B610BB82-F001-44CD-8D44-3AA536226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050" y="2335410"/>
            <a:ext cx="6412070" cy="273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34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4418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25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pug.potx" id="{2BCCB668-313F-42B8-A24B-866F96A79528}" vid="{1DE3A949-49AB-4981-A6A8-74F753F434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bepug</Template>
  <TotalTime>183</TotalTime>
  <Words>72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Segoe UI Light</vt:lpstr>
      <vt:lpstr>1_Office Theme</vt:lpstr>
      <vt:lpstr>Next meetup…</vt:lpstr>
      <vt:lpstr>For our next meetup(s)</vt:lpstr>
      <vt:lpstr>Other annoucements</vt:lpstr>
      <vt:lpstr>Bepug.github.io</vt:lpstr>
      <vt:lpstr>Bepug members twitter list</vt:lpstr>
      <vt:lpstr>Bepug.github.io</vt:lpstr>
      <vt:lpstr>Beer raffle</vt:lpstr>
      <vt:lpstr>PowerPoint Presentation</vt:lpstr>
      <vt:lpstr>PowerPoint Presentation</vt:lpstr>
      <vt:lpstr>PowerPoint Presentation</vt:lpstr>
      <vt:lpstr>Thank you!</vt:lpstr>
    </vt:vector>
  </TitlesOfParts>
  <Company>STIB-MIVB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meetup…</dc:title>
  <dc:creator>Stijn Callebaut</dc:creator>
  <cp:lastModifiedBy>Stijn Callebaut</cp:lastModifiedBy>
  <cp:revision>6</cp:revision>
  <dcterms:created xsi:type="dcterms:W3CDTF">2018-06-06T18:06:23Z</dcterms:created>
  <dcterms:modified xsi:type="dcterms:W3CDTF">2018-09-25T12:53:41Z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4fa0a35-9544-4d47-8e91-9cdba87aa661_Enabled">
    <vt:lpwstr>True</vt:lpwstr>
  </property>
  <property fmtid="{D5CDD505-2E9C-101B-9397-08002B2CF9AE}" pid="3" name="MSIP_Label_04fa0a35-9544-4d47-8e91-9cdba87aa661_SiteId">
    <vt:lpwstr>99c75c69-9ef2-4c4e-b5e3-54b6cf95c977</vt:lpwstr>
  </property>
  <property fmtid="{D5CDD505-2E9C-101B-9397-08002B2CF9AE}" pid="4" name="MSIP_Label_04fa0a35-9544-4d47-8e91-9cdba87aa661_Owner">
    <vt:lpwstr>Stijn.Callebaut@itnetx.be</vt:lpwstr>
  </property>
  <property fmtid="{D5CDD505-2E9C-101B-9397-08002B2CF9AE}" pid="5" name="MSIP_Label_04fa0a35-9544-4d47-8e91-9cdba87aa661_SetDate">
    <vt:lpwstr>2018-06-06T18:24:13.4443641Z</vt:lpwstr>
  </property>
  <property fmtid="{D5CDD505-2E9C-101B-9397-08002B2CF9AE}" pid="6" name="MSIP_Label_04fa0a35-9544-4d47-8e91-9cdba87aa661_Name">
    <vt:lpwstr>Not Protected</vt:lpwstr>
  </property>
  <property fmtid="{D5CDD505-2E9C-101B-9397-08002B2CF9AE}" pid="7" name="MSIP_Label_04fa0a35-9544-4d47-8e91-9cdba87aa661_Application">
    <vt:lpwstr>Microsoft Azure Information Protection</vt:lpwstr>
  </property>
  <property fmtid="{D5CDD505-2E9C-101B-9397-08002B2CF9AE}" pid="8" name="MSIP_Label_04fa0a35-9544-4d47-8e91-9cdba87aa661_Extended_MSFT_Method">
    <vt:lpwstr>Automatic</vt:lpwstr>
  </property>
  <property fmtid="{D5CDD505-2E9C-101B-9397-08002B2CF9AE}" pid="9" name="Sensitivity">
    <vt:lpwstr>Not Protected</vt:lpwstr>
  </property>
</Properties>
</file>