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262" r:id="rId4"/>
    <p:sldId id="258" r:id="rId5"/>
    <p:sldId id="270" r:id="rId6"/>
    <p:sldId id="265" r:id="rId7"/>
    <p:sldId id="266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426DC3-6A14-46C2-8D86-981193078CB4}">
          <p14:sldIdLst>
            <p14:sldId id="257"/>
            <p14:sldId id="262"/>
          </p14:sldIdLst>
        </p14:section>
        <p14:section name="Agenda" id="{7C91DA32-3B6C-49EC-AF2A-187434EAAF62}">
          <p14:sldIdLst>
            <p14:sldId id="258"/>
          </p14:sldIdLst>
        </p14:section>
        <p14:section name="Open floor" id="{3E04D935-BD1F-4241-976F-6DBCEE6684E3}">
          <p14:sldIdLst>
            <p14:sldId id="270"/>
            <p14:sldId id="265"/>
            <p14:sldId id="266"/>
          </p14:sldIdLst>
        </p14:section>
        <p14:section name="Matthias" id="{45D42E1A-81EE-48F2-9B99-D6A47D13B192}">
          <p14:sldIdLst>
            <p14:sldId id="267"/>
          </p14:sldIdLst>
        </p14:section>
        <p14:section name="Break" id="{15C88A28-A44A-4497-B8E3-29BFCC9CC522}">
          <p14:sldIdLst>
            <p14:sldId id="268"/>
          </p14:sldIdLst>
        </p14:section>
        <p14:section name="Stijn &amp; Merlijn" id="{84BA295D-6A04-4666-BC36-576F0E65C5E8}">
          <p14:sldIdLst>
            <p14:sldId id="269"/>
          </p14:sldIdLst>
        </p14:section>
        <p14:section name="Networking" id="{4F40E20A-C3F7-4834-865C-7D544A1DA654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D67"/>
    <a:srgbClr val="404B57"/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75215" autoAdjust="0"/>
  </p:normalViewPr>
  <p:slideViewPr>
    <p:cSldViewPr snapToGrid="0">
      <p:cViewPr varScale="1">
        <p:scale>
          <a:sx n="79" d="100"/>
          <a:sy n="79" d="100"/>
        </p:scale>
        <p:origin x="53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2A75-D744-4AC6-9BBA-81530B851BBD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7E16-5505-4375-9178-8D71AB578D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-run-programs-custom-action-is-disabled-in-powerpoint-2016-7607b815-675b-470c-8099-823c66d3a36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Requires following files</a:t>
            </a:r>
          </a:p>
          <a:p>
            <a:r>
              <a:rPr lang="en-US" dirty="0"/>
              <a:t># 15MinuteBreak.ps1</a:t>
            </a:r>
          </a:p>
          <a:p>
            <a:r>
              <a:rPr lang="en-US" dirty="0"/>
              <a:t># chinese-gong-daniel_simon.wav</a:t>
            </a:r>
          </a:p>
          <a:p>
            <a:r>
              <a:rPr lang="en-US" dirty="0"/>
              <a:t># </a:t>
            </a:r>
            <a:r>
              <a:rPr lang="en-GB" i="1" dirty="0"/>
              <a:t>http://soundbible.com/grab.php?id=2148&amp;type=wav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path to 15MinuteBreak.ps1 in break slide action</a:t>
            </a:r>
          </a:p>
          <a:p>
            <a:endParaRPr lang="en-US" dirty="0"/>
          </a:p>
          <a:p>
            <a:r>
              <a:rPr lang="en-US" dirty="0" err="1"/>
              <a:t>sp</a:t>
            </a:r>
            <a:r>
              <a:rPr lang="en-US" dirty="0"/>
              <a:t> HKCU:\Software\Microsoft\Office\16.0\PowerPoint\Security\ -Name </a:t>
            </a:r>
            <a:r>
              <a:rPr lang="en-US" dirty="0" err="1"/>
              <a:t>RunPrograms</a:t>
            </a:r>
            <a:r>
              <a:rPr lang="en-US"/>
              <a:t> -Value 1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https://support.office.com/en-us/article/-run-programs-custom-action-is-disabled-in-powerpoint-2016-7607b815-675b-470c-8099-823c66d3a367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3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4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0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37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7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0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2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87E16-5505-4375-9178-8D71AB578D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31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C90D2-7705-42E9-A8C4-02F7F6A5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24FE5E-9F47-462F-8BA4-D1C61802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C99A71-AF1F-42EB-BD2F-8DE9A98C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6D2473-DCAE-46C9-841C-49EF2C5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16D3B3-8D1E-4A0B-8158-2C16F918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4A67-343F-4757-BD21-53084A3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3A06D6-471E-4DE4-AF72-6CD04AD9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325F00-54EC-4DDB-9633-37284B19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486DF-FA55-4AB3-A01C-B9B57F69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48654F-19B1-4A67-A453-A7BC4A41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0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CFA3-66AE-4676-97F0-DF2A605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A25169-879C-45BD-811E-46EAA6E1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742697-FDE0-4404-8770-CF39AB86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DF5328-7F19-4602-A36C-73ECAB34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48F2CD-E493-4F59-BC31-4A9F0124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0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A01D2-E0E9-4BE8-82ED-44890EEB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672144-D342-4AD6-B454-7BA3E1E9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85F082-2B1B-4495-BAFC-25C80EE6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DE6B32-C609-4D3F-8BBF-4EF6069F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3BBFCE-0A84-4E79-8CC9-D51738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6CCF3A-663E-4A6E-8742-D51B37F0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9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6038-54D5-47D6-99BF-B14BD7F1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244AA3-BD34-4AE8-8AC2-C4C73A3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F73A04-B9EF-447B-A81D-598539AB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593764-0227-422C-9D57-D21DC121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70B7082-7170-4054-AF76-803F340B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EA066D8-0F1D-4FCA-8E91-F78EB925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D2A63E8-350B-483A-9DCB-27EC354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E330CE-FFB8-4135-BE63-26A2FAA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241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1C6DD-7992-4714-B278-8AB6319F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CC2079-F16B-4E9E-B43E-C07624B2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420BF2-A511-4244-856F-D86C1099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D1988A-360F-4985-8D86-95FF52EF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24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313B63-240D-4494-A4C0-EE9D5A0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97B3F0E-4A02-459E-A62F-AEA8CEDC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CAB939-BE42-404A-9989-756770B1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69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A3E60-2E03-4221-81D5-0CCA24EE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93C721-DBD5-4324-8FD6-12862E2F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C78168-A1B9-4986-A23F-E2C1E57B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864712-BB0C-4E59-A715-CD45D9DB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33856C-6E70-46CF-982A-B0390368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8F269D-9154-4CA0-A0D0-E6B8A50F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u="none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0CA0D-57F9-4C33-B3BC-60F1ECE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1878DB-0D5F-4067-9083-7A3A796CC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668E2A-1470-406C-B0F8-2E724FA2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237DD0-5485-4641-BC14-0B58A86B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E074D5-FA7D-4CC3-8B43-D6DEBA5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49347F-5B55-42E4-A1B2-5A972C58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8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8D80F-786B-4966-97C1-3E251991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A30DE4-DE56-443B-9691-86907B4A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463228-2DCE-4E81-AB57-56E534E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3428D-4893-482F-8F01-DC368E09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4B4F42-84DC-4217-A3AD-8355BCB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5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CB042B-DEDE-4A45-9AE1-169612F8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6C540E-A0A5-4510-AFEF-8C0A8BE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E216A4-D6D4-4EEC-A2DB-23FA9A3A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681ABB-3F00-4A15-AE16-D038F7E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9EC00F-A11A-4BEE-AB40-212773C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17/06/relationships/model3d" Target="../media/model3d1.glb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remix3d.com/details/416955b8ac4145b9aced659506e7995b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Belgian PowerShell User Group - BEPUG - @bepowershell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7" descr="PowerShell 3D">
                <a:extLst>
                  <a:ext uri="{FF2B5EF4-FFF2-40B4-BE49-F238E27FC236}">
                    <a16:creationId xmlns:a16="http://schemas.microsoft.com/office/drawing/2014/main" id="{0C09D06E-8B89-4844-A736-433BD2C7F97C}"/>
                  </a:ext>
                </a:extLst>
              </p:cNvPr>
              <p:cNvGraphicFramePr>
                <a:graphicFrameLocks/>
              </p:cNvGraphicFramePr>
              <p:nvPr userDrawn="1">
                <p:extLst>
                  <p:ext uri="{D42A27DB-BD31-4B8C-83A1-F6EECF244321}">
                    <p14:modId xmlns:p14="http://schemas.microsoft.com/office/powerpoint/2010/main" val="810530629"/>
                  </p:ext>
                </p:extLst>
              </p:nvPr>
            </p:nvGraphicFramePr>
            <p:xfrm>
              <a:off x="10881359" y="143307"/>
              <a:ext cx="1488263" cy="712904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1488263" cy="712904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freezing" dir="t"/>
                    </a:scene3d>
                  </am3d:spPr>
                  <am3d:camera>
                    <am3d:pos x="0" y="0" z="59593654"/>
                    <am3d:up dx="0" dy="36000000" dz="0"/>
                    <am3d:lookAt x="0" y="0" z="0"/>
                    <am3d:perspective fov="1536574"/>
                  </am3d:camera>
                  <am3d:trans>
                    <am3d:meterPerModelUnit n="5416854" d="1000000"/>
                    <am3d:preTrans dx="-19185922" dy="-13458712" dz="671462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14"/>
                  <am3d:raster rName="Office3DRenderer" rVer="16.0.8326">
                    <am3d:blip r:embed="rId15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7" descr="PowerShell 3D">
                <a:extLst>
                  <a:ext uri="{FF2B5EF4-FFF2-40B4-BE49-F238E27FC236}">
                    <a16:creationId xmlns:a16="http://schemas.microsoft.com/office/drawing/2014/main" id="{0C09D06E-8B89-4844-A736-433BD2C7F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81359" y="143307"/>
                <a:ext cx="1488263" cy="712904"/>
              </a:xfrm>
              <a:prstGeom prst="rect">
                <a:avLst/>
              </a:prstGeom>
              <a:noFill/>
              <a:scene3d>
                <a:camera prst="orthographicFront"/>
                <a:lightRig rig="freezing" dir="t"/>
              </a:scene3d>
            </p:spPr>
          </p:pic>
        </mc:Fallback>
      </mc:AlternateContent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mph" presetSubtype="51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3d.view.rotation.x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3.4873"/>
                                          </p:val>
                                        </p:tav>
                                        <p:tav tm="6660">
                                          <p:val>
                                            <p:fltVal val="-6.0519"/>
                                          </p:val>
                                        </p:tav>
                                        <p:tav tm="9990">
                                          <p:val>
                                            <p:fltVal val="-7.8356"/>
                                          </p:val>
                                        </p:tav>
                                        <p:tav tm="13320">
                                          <p:val>
                                            <p:fltVal val="-8.9802"/>
                                          </p:val>
                                        </p:tav>
                                        <p:tav tm="16650">
                                          <p:val>
                                            <p:fltVal val="-9.6274"/>
                                          </p:val>
                                        </p:tav>
                                        <p:tav tm="19970">
                                          <p:val>
                                            <p:fltVal val="-9.9185"/>
                                          </p:val>
                                        </p:tav>
                                        <p:tav tm="23290">
                                          <p:val>
                                            <p:fltVal val="-9.9968"/>
                                          </p:val>
                                        </p:tav>
                                        <p:tav tm="26620">
                                          <p:val>
                                            <p:fltVal val="-9.9972"/>
                                          </p:val>
                                        </p:tav>
                                        <p:tav tm="29950">
                                          <p:val>
                                            <p:fltVal val="-9.9223"/>
                                          </p:val>
                                        </p:tav>
                                        <p:tav tm="33280">
                                          <p:val>
                                            <p:fltVal val="-9.6366"/>
                                          </p:val>
                                        </p:tav>
                                        <p:tav tm="36610">
                                          <p:val>
                                            <p:fltVal val="-8.9984"/>
                                          </p:val>
                                        </p:tav>
                                        <p:tav tm="39940">
                                          <p:val>
                                            <p:fltVal val="-7.8658"/>
                                          </p:val>
                                        </p:tav>
                                        <p:tav tm="43270">
                                          <p:val>
                                            <p:fltVal val="-6.097"/>
                                          </p:val>
                                        </p:tav>
                                        <p:tav tm="46600">
                                          <p:val>
                                            <p:fltVal val="-3.5502"/>
                                          </p:val>
                                        </p:tav>
                                        <p:tav tm="49930">
                                          <p:val>
                                            <p:fltVal val="-0.0837"/>
                                          </p:val>
                                        </p:tav>
                                        <p:tav tm="53250">
                                          <p:val>
                                            <p:fltVal val="3.4149"/>
                                          </p:val>
                                        </p:tav>
                                        <p:tav tm="56580">
                                          <p:val>
                                            <p:fltVal val="6.0001"/>
                                          </p:val>
                                        </p:tav>
                                        <p:tav tm="59900">
                                          <p:val>
                                            <p:fltVal val="7.7965"/>
                                          </p:val>
                                        </p:tav>
                                        <p:tav tm="63220">
                                          <p:val>
                                            <p:fltVal val="8.9537"/>
                                          </p:val>
                                        </p:tav>
                                        <p:tav tm="66540">
                                          <p:val>
                                            <p:fltVal val="9.6124"/>
                                          </p:val>
                                        </p:tav>
                                        <p:tav tm="69870">
                                          <p:val>
                                            <p:fltVal val="9.9135"/>
                                          </p:val>
                                        </p:tav>
                                        <p:tav tm="73190">
                                          <p:val>
                                            <p:fltVal val="9.9962"/>
                                          </p:val>
                                        </p:tav>
                                        <p:tav tm="76510">
                                          <p:val>
                                            <p:fltVal val="9.9977"/>
                                          </p:val>
                                        </p:tav>
                                        <p:tav tm="79830">
                                          <p:val>
                                            <p:fltVal val="9.9278"/>
                                          </p:val>
                                        </p:tav>
                                        <p:tav tm="83160">
                                          <p:val>
                                            <p:fltVal val="9.6522"/>
                                          </p:val>
                                        </p:tav>
                                        <p:tav tm="86480">
                                          <p:val>
                                            <p:fltVal val="9.0317"/>
                                          </p:val>
                                        </p:tav>
                                        <p:tav tm="89800">
                                          <p:val>
                                            <p:fltVal val="7.9252"/>
                                          </p:val>
                                        </p:tav>
                                        <p:tav tm="93120">
                                          <p:val>
                                            <p:fltVal val="6.1923"/>
                                          </p:val>
                                        </p:tav>
                                        <p:tav tm="96450">
                                          <p:val>
                                            <p:fltVal val="3.683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B83498E-9EDF-4F79-8DC0-7E341368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A8D663-4DB4-4E16-BF8F-A369A55A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D40D9A-A84F-4A46-8A90-12F87167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B4AA-2A30-485C-AB14-4F6EF9C8989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E44EF4-9A9C-43E4-ADA9-FD4DF7CA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EBA117-AB0B-4127-BAD3-EF5CC8D5F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A0E4-055D-4D79-BDF8-BB27C910D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muse.com/advice/30-brilliant-networking-conversation-star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slide" Target="slide9.xml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0.png"/><Relationship Id="rId5" Type="http://schemas.openxmlformats.org/officeDocument/2006/relationships/image" Target="../media/image80.png"/><Relationship Id="rId15" Type="http://schemas.openxmlformats.org/officeDocument/2006/relationships/image" Target="../media/image12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10.png"/><Relationship Id="rId1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Windows\system32\WindowsPowerShell\v1.0\powershell.exe%20-ep%20bypass%20-file%20C:\git\BEPUG\meetups\20200311\_bepug\15MinuteBreak.ps1" TargetMode="External"/><Relationship Id="rId4" Type="http://schemas.openxmlformats.org/officeDocument/2006/relationships/hyperlink" Target="https://www.shutterstock.com/search/15+minute+brea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1A352017-86D3-43E9-B178-5B2D0BB7A880}"/>
              </a:ext>
            </a:extLst>
          </p:cNvPr>
          <p:cNvGrpSpPr/>
          <p:nvPr/>
        </p:nvGrpSpPr>
        <p:grpSpPr>
          <a:xfrm>
            <a:off x="2908570" y="731521"/>
            <a:ext cx="6374860" cy="6374860"/>
            <a:chOff x="2451370" y="0"/>
            <a:chExt cx="6374860" cy="6374860"/>
          </a:xfrm>
        </p:grpSpPr>
        <p:pic>
          <p:nvPicPr>
            <p:cNvPr id="4" name="Picture 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B230A27-6D63-475F-8854-E3A492C7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370" y="0"/>
              <a:ext cx="6374860" cy="63748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9AFB5C-95EF-4C5B-9C1B-97B86EA2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433" y="1673159"/>
              <a:ext cx="1768812" cy="1768812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257F3D0-A3C0-470F-8A48-150B114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BEPUG Meetup 11 March 2020</a:t>
            </a:r>
            <a:endParaRPr lang="en-GB" b="1" spc="5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472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persoon, man, staand, kijken&#10;&#10;Automatisch gegenereerde beschrijving">
            <a:extLst>
              <a:ext uri="{FF2B5EF4-FFF2-40B4-BE49-F238E27FC236}">
                <a16:creationId xmlns:a16="http://schemas.microsoft.com/office/drawing/2014/main" id="{1F1615EE-433A-4FF0-B761-7DD973F0B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197" b="13355"/>
          <a:stretch/>
        </p:blipFill>
        <p:spPr>
          <a:xfrm>
            <a:off x="838200" y="1253331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7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F73D5A4-E797-4305-B6F2-9F3B2D17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none" spc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Thanks to our sponsor!</a:t>
            </a:r>
          </a:p>
        </p:txBody>
      </p:sp>
      <p:pic>
        <p:nvPicPr>
          <p:cNvPr id="4" name="Picture 2" descr="Image result for ob-v-us">
            <a:extLst>
              <a:ext uri="{FF2B5EF4-FFF2-40B4-BE49-F238E27FC236}">
                <a16:creationId xmlns:a16="http://schemas.microsoft.com/office/drawing/2014/main" id="{383F79BE-6BC8-4F0F-B038-82E5EE19F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15965"/>
            <a:ext cx="10515600" cy="297065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3807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Agenda</a:t>
            </a:r>
            <a:br>
              <a:rPr lang="fr-BE" dirty="0"/>
            </a:br>
            <a:endParaRPr lang="en-US" dirty="0"/>
          </a:p>
        </p:txBody>
      </p:sp>
      <p:cxnSp>
        <p:nvCxnSpPr>
          <p:cNvPr id="6" name="Straight Connector 5"/>
          <p:cNvCxnSpPr>
            <a:stCxn id="2" idx="1"/>
            <a:endCxn id="2" idx="3"/>
          </p:cNvCxnSpPr>
          <p:nvPr/>
        </p:nvCxnSpPr>
        <p:spPr>
          <a:xfrm>
            <a:off x="838200" y="1027907"/>
            <a:ext cx="10515600" cy="0"/>
          </a:xfrm>
          <a:prstGeom prst="line">
            <a:avLst/>
          </a:prstGeom>
          <a:ln w="28575">
            <a:solidFill>
              <a:srgbClr val="16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ectiezoom 19">
                <a:extLst>
                  <a:ext uri="{FF2B5EF4-FFF2-40B4-BE49-F238E27FC236}">
                    <a16:creationId xmlns:a16="http://schemas.microsoft.com/office/drawing/2014/main" id="{64F699AE-531C-4FC3-9325-A02172F64E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4295881"/>
                  </p:ext>
                </p:extLst>
              </p:nvPr>
            </p:nvGraphicFramePr>
            <p:xfrm>
              <a:off x="762000" y="18482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E04D935-BD1F-4241-976F-6DBCEE6684E3}">
                    <psez:zmPr id="{741E3D77-8349-4E89-B255-7811EEC8CA7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ectie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F699AE-531C-4FC3-9325-A02172F64E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Sectiezoom 21">
                <a:extLst>
                  <a:ext uri="{FF2B5EF4-FFF2-40B4-BE49-F238E27FC236}">
                    <a16:creationId xmlns:a16="http://schemas.microsoft.com/office/drawing/2014/main" id="{719EE715-4AC8-4196-BA65-048DF9471B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4888659"/>
                  </p:ext>
                </p:extLst>
              </p:nvPr>
            </p:nvGraphicFramePr>
            <p:xfrm>
              <a:off x="2718527" y="41513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5D42E1A-81EE-48F2-9B99-D6A47D13B192}">
                    <psez:zmPr id="{A6C3F194-4EC1-44C7-B9B9-953A5F919385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Sectiezoom 2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19EE715-4AC8-4196-BA65-048DF9471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8527" y="415137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4" name="Sectiezoom 23">
                <a:extLst>
                  <a:ext uri="{FF2B5EF4-FFF2-40B4-BE49-F238E27FC236}">
                    <a16:creationId xmlns:a16="http://schemas.microsoft.com/office/drawing/2014/main" id="{B329B84B-82EC-41B3-BD09-9A7CB3048D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5671822"/>
                  </p:ext>
                </p:extLst>
              </p:nvPr>
            </p:nvGraphicFramePr>
            <p:xfrm>
              <a:off x="4572000" y="18482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C88A28-A44A-4497-B8E3-29BFCC9CC522}">
                    <psez:zmPr id="{8756A952-C829-47E2-A20D-0B6C66E99CD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4" name="Sectiezoom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329B84B-82EC-41B3-BD09-9A7CB3048D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6" name="Sectiezoom 25">
                <a:extLst>
                  <a:ext uri="{FF2B5EF4-FFF2-40B4-BE49-F238E27FC236}">
                    <a16:creationId xmlns:a16="http://schemas.microsoft.com/office/drawing/2014/main" id="{EB82BE9D-453F-49FD-97CC-2C21A1AD31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8383716"/>
                  </p:ext>
                </p:extLst>
              </p:nvPr>
            </p:nvGraphicFramePr>
            <p:xfrm>
              <a:off x="6540138" y="41513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4BA295D-6A04-4666-BC36-576F0E65C5E8}">
                    <psez:zmPr id="{CCB9C39F-278E-49E6-A2F8-86806DAEB0A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6" name="Sectiezoom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EB82BE9D-453F-49FD-97CC-2C21A1AD31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0138" y="415137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" name="Diazoom 31">
                <a:extLst>
                  <a:ext uri="{FF2B5EF4-FFF2-40B4-BE49-F238E27FC236}">
                    <a16:creationId xmlns:a16="http://schemas.microsoft.com/office/drawing/2014/main" id="{7914567E-06EB-4FB9-9227-9CDA1424E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7040969"/>
                  </p:ext>
                </p:extLst>
              </p:nvPr>
            </p:nvGraphicFramePr>
            <p:xfrm>
              <a:off x="8382000" y="1848244"/>
              <a:ext cx="3048000" cy="1714500"/>
            </p:xfrm>
            <a:graphic>
              <a:graphicData uri="http://schemas.microsoft.com/office/powerpoint/2016/slidezoom">
                <pslz:sldZm>
                  <pslz:sldZmObj sldId="272" cId="3601706899">
                    <pslz:zmPr id="{9B8FD90E-C7F2-46DA-8618-197E630E7FAF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" name="Diazoom 3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914567E-06EB-4FB9-9227-9CDA1424E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82000" y="1848244"/>
                <a:ext cx="3048000" cy="171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E1E4596-EC49-4F77-85AC-2EC800D6AAAF}"/>
              </a:ext>
            </a:extLst>
          </p:cNvPr>
          <p:cNvCxnSpPr>
            <a:cxnSpLocks/>
          </p:cNvCxnSpPr>
          <p:nvPr/>
        </p:nvCxnSpPr>
        <p:spPr>
          <a:xfrm>
            <a:off x="531223" y="3845628"/>
            <a:ext cx="11155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8BADF67-6A3D-405D-9C04-CF724F4D31D8}"/>
              </a:ext>
            </a:extLst>
          </p:cNvPr>
          <p:cNvCxnSpPr>
            <a:cxnSpLocks/>
          </p:cNvCxnSpPr>
          <p:nvPr/>
        </p:nvCxnSpPr>
        <p:spPr>
          <a:xfrm flipV="1">
            <a:off x="2203269" y="3622767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58282060-BD5A-4FCD-BDE6-9C78440289E5}"/>
              </a:ext>
            </a:extLst>
          </p:cNvPr>
          <p:cNvCxnSpPr>
            <a:cxnSpLocks/>
          </p:cNvCxnSpPr>
          <p:nvPr/>
        </p:nvCxnSpPr>
        <p:spPr>
          <a:xfrm flipV="1">
            <a:off x="4242527" y="3845628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0B58E62-EA66-4C50-A7B9-34F07C352677}"/>
              </a:ext>
            </a:extLst>
          </p:cNvPr>
          <p:cNvCxnSpPr>
            <a:cxnSpLocks/>
          </p:cNvCxnSpPr>
          <p:nvPr/>
        </p:nvCxnSpPr>
        <p:spPr>
          <a:xfrm flipV="1">
            <a:off x="6091646" y="3609498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87B4B27-9ED8-43EB-A31E-0AC12F107C37}"/>
              </a:ext>
            </a:extLst>
          </p:cNvPr>
          <p:cNvCxnSpPr>
            <a:cxnSpLocks/>
          </p:cNvCxnSpPr>
          <p:nvPr/>
        </p:nvCxnSpPr>
        <p:spPr>
          <a:xfrm flipV="1">
            <a:off x="8064138" y="3845627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A8149F4C-A95B-407A-923C-62762624FEFB}"/>
              </a:ext>
            </a:extLst>
          </p:cNvPr>
          <p:cNvCxnSpPr>
            <a:cxnSpLocks/>
          </p:cNvCxnSpPr>
          <p:nvPr/>
        </p:nvCxnSpPr>
        <p:spPr>
          <a:xfrm flipV="1">
            <a:off x="10019212" y="3613069"/>
            <a:ext cx="0" cy="2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>
            <a:extLst>
              <a:ext uri="{FF2B5EF4-FFF2-40B4-BE49-F238E27FC236}">
                <a16:creationId xmlns:a16="http://schemas.microsoft.com/office/drawing/2014/main" id="{47FB6951-0856-4CCE-B557-3825269D875E}"/>
              </a:ext>
            </a:extLst>
          </p:cNvPr>
          <p:cNvSpPr/>
          <p:nvPr/>
        </p:nvSpPr>
        <p:spPr>
          <a:xfrm>
            <a:off x="1845867" y="378203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18:30</a:t>
            </a:r>
            <a:endParaRPr lang="en-GB" dirty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AC3ED00D-99B3-4A63-8623-6C0D64A65BF4}"/>
              </a:ext>
            </a:extLst>
          </p:cNvPr>
          <p:cNvSpPr/>
          <p:nvPr/>
        </p:nvSpPr>
        <p:spPr>
          <a:xfrm>
            <a:off x="3884897" y="354953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19:30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44DC6C30-153F-4F42-804D-B6CA4CF5E62A}"/>
              </a:ext>
            </a:extLst>
          </p:cNvPr>
          <p:cNvSpPr/>
          <p:nvPr/>
        </p:nvSpPr>
        <p:spPr>
          <a:xfrm>
            <a:off x="7708832" y="3538043"/>
            <a:ext cx="7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20:30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2BDBA566-52F1-4B54-9061-7C2FCC386A98}"/>
              </a:ext>
            </a:extLst>
          </p:cNvPr>
          <p:cNvSpPr/>
          <p:nvPr/>
        </p:nvSpPr>
        <p:spPr>
          <a:xfrm>
            <a:off x="5743737" y="378203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20:15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59988895-EDB5-42EA-9228-8E8747E4C26D}"/>
              </a:ext>
            </a:extLst>
          </p:cNvPr>
          <p:cNvSpPr/>
          <p:nvPr/>
        </p:nvSpPr>
        <p:spPr>
          <a:xfrm>
            <a:off x="9676970" y="3771027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BE" dirty="0">
                <a:solidFill>
                  <a:schemeClr val="bg1">
                    <a:lumMod val="95000"/>
                  </a:schemeClr>
                </a:solidFill>
              </a:rPr>
              <a:t>21:15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3" y="2693882"/>
            <a:ext cx="8919707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100" b="1" dirty="0"/>
              <a:t>Open floor</a:t>
            </a:r>
            <a:br>
              <a:rPr lang="en-US" sz="4100" b="1" dirty="0"/>
            </a:br>
            <a:r>
              <a:rPr lang="en-US" sz="4100" b="1" dirty="0"/>
              <a:t>	peer-to-peer</a:t>
            </a:r>
            <a:br>
              <a:rPr lang="en-US" sz="4100" b="1" dirty="0"/>
            </a:br>
            <a:r>
              <a:rPr lang="en-US" sz="4100" b="1" dirty="0"/>
              <a:t>		user group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240688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 Light" panose="020B0502040204020203" pitchFamily="34" charset="0"/>
              </a:rPr>
              <a:t>Open floor peer-to-peer user group</a:t>
            </a:r>
            <a:br>
              <a:rPr lang="en-US" b="1" dirty="0"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908"/>
            <a:ext cx="10515600" cy="458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cs typeface="Segoe UI Light" panose="020B0502040204020203" pitchFamily="34" charset="0"/>
              </a:rPr>
              <a:t>Goal: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To learn from each other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Help each other develop PowerShell skills</a:t>
            </a:r>
          </a:p>
          <a:p>
            <a:pPr marL="0" indent="0">
              <a:buNone/>
            </a:pPr>
            <a:endParaRPr lang="en-US" b="1" dirty="0"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u="sng" dirty="0">
                <a:cs typeface="Segoe UI Light" panose="020B0502040204020203" pitchFamily="34" charset="0"/>
              </a:rPr>
              <a:t>How?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Bring your questions to the floor</a:t>
            </a:r>
          </a:p>
          <a:p>
            <a:pPr marL="0" indent="0">
              <a:buNone/>
            </a:pPr>
            <a:r>
              <a:rPr lang="en-US" b="1" dirty="0">
                <a:cs typeface="Segoe UI Light" panose="020B0502040204020203" pitchFamily="34" charset="0"/>
              </a:rPr>
              <a:t>	Show us your code</a:t>
            </a:r>
          </a:p>
          <a:p>
            <a:pPr marL="0" indent="0">
              <a:buNone/>
            </a:pPr>
            <a:endParaRPr lang="en-US" b="1" dirty="0">
              <a:cs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cs typeface="Segoe UI Light" panose="020B0502040204020203" pitchFamily="34" charset="0"/>
              </a:rPr>
              <a:t>Respect each other – listen, let others talk</a:t>
            </a:r>
          </a:p>
          <a:p>
            <a:pPr marL="0" indent="0" algn="r">
              <a:buNone/>
            </a:pPr>
            <a:r>
              <a:rPr lang="en-US" b="1" dirty="0">
                <a:cs typeface="Segoe UI Light" panose="020B0502040204020203" pitchFamily="34" charset="0"/>
              </a:rPr>
              <a:t>There is no such thing as a stupid question!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F03A5-2846-49B8-BF15-CD1BF960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/>
              <a:t>Open floor peer-to-peer user group</a:t>
            </a:r>
            <a:br>
              <a:rPr lang="en-US" b="1"/>
            </a:br>
            <a:endParaRPr lang="en-GB" dirty="0"/>
          </a:p>
        </p:txBody>
      </p:sp>
      <p:pic>
        <p:nvPicPr>
          <p:cNvPr id="1026" name="Picture 2" descr="Interview with microphone">
            <a:extLst>
              <a:ext uri="{FF2B5EF4-FFF2-40B4-BE49-F238E27FC236}">
                <a16:creationId xmlns:a16="http://schemas.microsoft.com/office/drawing/2014/main" id="{95B02A40-8180-4C8A-A93D-35176C2B47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1" b="9857"/>
          <a:stretch/>
        </p:blipFill>
        <p:spPr bwMode="auto">
          <a:xfrm>
            <a:off x="838200" y="1553241"/>
            <a:ext cx="10515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357F04C5-C942-4E6C-958C-53D786594D6B}"/>
              </a:ext>
            </a:extLst>
          </p:cNvPr>
          <p:cNvSpPr/>
          <p:nvPr/>
        </p:nvSpPr>
        <p:spPr>
          <a:xfrm>
            <a:off x="1073806" y="4981249"/>
            <a:ext cx="6758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The floor is </a:t>
            </a:r>
            <a:r>
              <a:rPr lang="nl-NL" sz="5400" b="1" cap="none" spc="0" dirty="0" err="1">
                <a:ln w="1016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yours</a:t>
            </a:r>
            <a:endParaRPr lang="nl-NL" sz="5400" b="1" cap="none" spc="0" dirty="0">
              <a:ln w="10160">
                <a:solidFill>
                  <a:schemeClr val="bg2">
                    <a:lumMod val="9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8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6925445" cy="1393826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- Matthias van den </a:t>
            </a:r>
            <a:r>
              <a:rPr lang="en-US" dirty="0" err="1"/>
              <a:t>Elsacker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100" b="1" dirty="0"/>
              <a:t>Modernizing PowerShell Scripts</a:t>
            </a:r>
            <a:br>
              <a:rPr lang="en-US" sz="4100" b="1" dirty="0"/>
            </a:b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383892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gebouw, buiten, mes&#10;&#10;Automatisch gegenereerde beschrijving">
            <a:extLst>
              <a:ext uri="{FF2B5EF4-FFF2-40B4-BE49-F238E27FC236}">
                <a16:creationId xmlns:a16="http://schemas.microsoft.com/office/drawing/2014/main" id="{BC33E46C-072D-4D06-98BD-BBB981674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7189"/>
          <a:stretch/>
        </p:blipFill>
        <p:spPr>
          <a:xfrm>
            <a:off x="3063709" y="1253331"/>
            <a:ext cx="6064582" cy="4038516"/>
          </a:xfrm>
          <a:prstGeom prst="rect">
            <a:avLst/>
          </a:prstGeom>
          <a:noFill/>
        </p:spPr>
      </p:pic>
      <p:sp>
        <p:nvSpPr>
          <p:cNvPr id="3" name="Actieknop: Leeg 2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2B066CEA-E0C1-4F7F-B688-E0ECD1B5B3A5}"/>
              </a:ext>
            </a:extLst>
          </p:cNvPr>
          <p:cNvSpPr/>
          <p:nvPr/>
        </p:nvSpPr>
        <p:spPr>
          <a:xfrm>
            <a:off x="11138263" y="130629"/>
            <a:ext cx="957943" cy="72281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4F13B1F-9893-4FC6-A2B5-38357B0EC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6899319" cy="1393826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- Stijn &amp; Merlijn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047D7-B3A5-416B-AF29-6514AED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 dirty="0"/>
              <a:t>Git(Hub) 101</a:t>
            </a:r>
            <a:br>
              <a:rPr lang="en-US" sz="4100" b="1" dirty="0"/>
            </a:b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9606093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Office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Segoe UI Light</vt:lpstr>
      <vt:lpstr>1_Office Theme</vt:lpstr>
      <vt:lpstr>Aangepast ontwerp</vt:lpstr>
      <vt:lpstr>BEPUG Meetup 11 March 2020</vt:lpstr>
      <vt:lpstr>Thanks to our sponsor!</vt:lpstr>
      <vt:lpstr>Agenda </vt:lpstr>
      <vt:lpstr>Open floor  peer-to-peer   user group</vt:lpstr>
      <vt:lpstr>Open floor peer-to-peer user group </vt:lpstr>
      <vt:lpstr>Open floor peer-to-peer user group </vt:lpstr>
      <vt:lpstr>Modernizing PowerShell Scripts </vt:lpstr>
      <vt:lpstr>PowerPoint Presentation</vt:lpstr>
      <vt:lpstr>Git(Hub) 101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BEPUG Meetup 11 March 2020</dc:title>
  <dc:creator>Merlijn Van Waeyenberghe</dc:creator>
  <cp:lastModifiedBy>Merlijn Van Waeyenberghe</cp:lastModifiedBy>
  <cp:revision>2</cp:revision>
  <dcterms:created xsi:type="dcterms:W3CDTF">2020-03-08T20:11:21Z</dcterms:created>
  <dcterms:modified xsi:type="dcterms:W3CDTF">2020-03-10T09:03:10Z</dcterms:modified>
</cp:coreProperties>
</file>