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8" r:id="rId4"/>
    <p:sldId id="267" r:id="rId5"/>
    <p:sldId id="266" r:id="rId6"/>
    <p:sldId id="260" r:id="rId7"/>
    <p:sldId id="261" r:id="rId8"/>
    <p:sldId id="26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jn Callebaut" userId="fba5d383-b749-4a4c-8654-a36e5749287b" providerId="ADAL" clId="{8038A41A-335F-48E1-AFB8-599CC3FA7135}"/>
    <pc:docChg chg="custSel modSld">
      <pc:chgData name="Stijn Callebaut" userId="fba5d383-b749-4a4c-8654-a36e5749287b" providerId="ADAL" clId="{8038A41A-335F-48E1-AFB8-599CC3FA7135}" dt="2018-06-07T18:16:03.973" v="455"/>
      <pc:docMkLst>
        <pc:docMk/>
      </pc:docMkLst>
      <pc:sldChg chg="modSp">
        <pc:chgData name="Stijn Callebaut" userId="fba5d383-b749-4a4c-8654-a36e5749287b" providerId="ADAL" clId="{8038A41A-335F-48E1-AFB8-599CC3FA7135}" dt="2018-06-07T15:15:52.404" v="0" actId="313"/>
        <pc:sldMkLst>
          <pc:docMk/>
          <pc:sldMk cId="217749550" sldId="259"/>
        </pc:sldMkLst>
        <pc:spChg chg="mod">
          <ac:chgData name="Stijn Callebaut" userId="fba5d383-b749-4a4c-8654-a36e5749287b" providerId="ADAL" clId="{8038A41A-335F-48E1-AFB8-599CC3FA7135}" dt="2018-06-07T15:15:52.404" v="0" actId="313"/>
          <ac:spMkLst>
            <pc:docMk/>
            <pc:sldMk cId="217749550" sldId="259"/>
            <ac:spMk id="3" creationId="{30ADA64F-39A7-4CA4-A880-08DD0DE28FE0}"/>
          </ac:spMkLst>
        </pc:spChg>
      </pc:sldChg>
      <pc:sldChg chg="modSp modAnim">
        <pc:chgData name="Stijn Callebaut" userId="fba5d383-b749-4a4c-8654-a36e5749287b" providerId="ADAL" clId="{8038A41A-335F-48E1-AFB8-599CC3FA7135}" dt="2018-06-07T15:57:32.488" v="343"/>
        <pc:sldMkLst>
          <pc:docMk/>
          <pc:sldMk cId="744186732" sldId="261"/>
        </pc:sldMkLst>
        <pc:spChg chg="mod">
          <ac:chgData name="Stijn Callebaut" userId="fba5d383-b749-4a4c-8654-a36e5749287b" providerId="ADAL" clId="{8038A41A-335F-48E1-AFB8-599CC3FA7135}" dt="2018-06-07T15:54:59.845" v="129" actId="20577"/>
          <ac:spMkLst>
            <pc:docMk/>
            <pc:sldMk cId="744186732" sldId="261"/>
            <ac:spMk id="2" creationId="{00000000-0000-0000-0000-000000000000}"/>
          </ac:spMkLst>
        </pc:spChg>
        <pc:spChg chg="mod">
          <ac:chgData name="Stijn Callebaut" userId="fba5d383-b749-4a4c-8654-a36e5749287b" providerId="ADAL" clId="{8038A41A-335F-48E1-AFB8-599CC3FA7135}" dt="2018-06-07T15:57:02.110" v="342" actId="114"/>
          <ac:spMkLst>
            <pc:docMk/>
            <pc:sldMk cId="744186732" sldId="261"/>
            <ac:spMk id="3" creationId="{00000000-0000-0000-0000-000000000000}"/>
          </ac:spMkLst>
        </pc:spChg>
      </pc:sldChg>
      <pc:sldChg chg="modSp modAnim">
        <pc:chgData name="Stijn Callebaut" userId="fba5d383-b749-4a4c-8654-a36e5749287b" providerId="ADAL" clId="{8038A41A-335F-48E1-AFB8-599CC3FA7135}" dt="2018-06-07T18:16:03.973" v="455"/>
        <pc:sldMkLst>
          <pc:docMk/>
          <pc:sldMk cId="1347250283" sldId="262"/>
        </pc:sldMkLst>
        <pc:spChg chg="mod">
          <ac:chgData name="Stijn Callebaut" userId="fba5d383-b749-4a4c-8654-a36e5749287b" providerId="ADAL" clId="{8038A41A-335F-48E1-AFB8-599CC3FA7135}" dt="2018-06-07T18:15:39.255" v="438" actId="20577"/>
          <ac:spMkLst>
            <pc:docMk/>
            <pc:sldMk cId="1347250283" sldId="262"/>
            <ac:spMk id="2" creationId="{00000000-0000-0000-0000-000000000000}"/>
          </ac:spMkLst>
        </pc:spChg>
        <pc:spChg chg="mod">
          <ac:chgData name="Stijn Callebaut" userId="fba5d383-b749-4a4c-8654-a36e5749287b" providerId="ADAL" clId="{8038A41A-335F-48E1-AFB8-599CC3FA7135}" dt="2018-06-07T18:15:54.038" v="454" actId="20577"/>
          <ac:spMkLst>
            <pc:docMk/>
            <pc:sldMk cId="1347250283" sldId="26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76544" y="4531176"/>
            <a:ext cx="7315200" cy="1393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6544" y="2693882"/>
            <a:ext cx="7315200" cy="1837294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499272" y="16328"/>
            <a:ext cx="1668236" cy="1216479"/>
          </a:xfrm>
          <a:prstGeom prst="rect">
            <a:avLst/>
          </a:prstGeom>
          <a:solidFill>
            <a:srgbClr val="162332"/>
          </a:solidFill>
          <a:ln>
            <a:solidFill>
              <a:srgbClr val="162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13" y="2047461"/>
            <a:ext cx="4571838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3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5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093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93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715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055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008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51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93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42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3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90949" y="6392236"/>
            <a:ext cx="4645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b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Belgian</a:t>
            </a:r>
            <a:r>
              <a:rPr lang="fr-BE" sz="1400" b="1" dirty="0">
                <a:solidFill>
                  <a:schemeClr val="bg1"/>
                </a:solidFill>
                <a:latin typeface="Segoe UI Light" panose="020B0502040204020203" pitchFamily="34" charset="0"/>
              </a:rPr>
              <a:t> PowerShell user group – BEPUG - @</a:t>
            </a:r>
            <a:r>
              <a:rPr lang="fr-BE" sz="1400" b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BePowerShell</a:t>
            </a:r>
            <a:endParaRPr lang="en-US" sz="1400" b="1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187630" y="5875216"/>
            <a:ext cx="947382" cy="889139"/>
            <a:chOff x="8534547" y="3801990"/>
            <a:chExt cx="1745669" cy="174566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547" y="3801990"/>
              <a:ext cx="1745669" cy="174566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5558" y="4330085"/>
              <a:ext cx="422841" cy="422841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87" y="-39664"/>
            <a:ext cx="1083235" cy="108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1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Next </a:t>
            </a:r>
            <a:r>
              <a:rPr lang="fr-BE" dirty="0" err="1"/>
              <a:t>meetup</a:t>
            </a:r>
            <a:r>
              <a:rPr lang="fr-BE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BC83-9B0B-4EE5-8284-A9F28C10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our next meetup(s)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5412-8D06-4877-981D-F5BA3F887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BE" sz="5400" dirty="0"/>
              <a:t>… </a:t>
            </a:r>
            <a:r>
              <a:rPr lang="fr-BE" sz="5400" dirty="0" err="1"/>
              <a:t>will</a:t>
            </a:r>
            <a:r>
              <a:rPr lang="fr-BE" sz="5400" dirty="0"/>
              <a:t> </a:t>
            </a:r>
            <a:r>
              <a:rPr lang="fr-BE" sz="5400" dirty="0" err="1"/>
              <a:t>be</a:t>
            </a:r>
            <a:r>
              <a:rPr lang="fr-BE" sz="5400" dirty="0"/>
              <a:t> </a:t>
            </a:r>
            <a:r>
              <a:rPr lang="fr-BE" sz="5400" dirty="0" err="1"/>
              <a:t>organized</a:t>
            </a:r>
            <a:r>
              <a:rPr lang="fr-BE" sz="5400" dirty="0"/>
              <a:t> in Sep/</a:t>
            </a:r>
            <a:r>
              <a:rPr lang="fr-BE" sz="5400" dirty="0" err="1"/>
              <a:t>Oct</a:t>
            </a:r>
            <a:endParaRPr lang="fr-BE" sz="5400" dirty="0"/>
          </a:p>
          <a:p>
            <a:pPr marL="0" lvl="0" indent="0">
              <a:buNone/>
            </a:pPr>
            <a:r>
              <a:rPr lang="fr-BE" sz="5400" dirty="0"/>
              <a:t>… but </a:t>
            </a:r>
            <a:r>
              <a:rPr lang="fr-BE" sz="5400" dirty="0" err="1"/>
              <a:t>we’re</a:t>
            </a:r>
            <a:r>
              <a:rPr lang="fr-BE" sz="5400" dirty="0"/>
              <a:t> </a:t>
            </a:r>
            <a:r>
              <a:rPr lang="fr-BE" sz="5400" dirty="0" err="1"/>
              <a:t>looking</a:t>
            </a:r>
            <a:r>
              <a:rPr lang="fr-BE" sz="5400" dirty="0"/>
              <a:t> for a location</a:t>
            </a:r>
          </a:p>
          <a:p>
            <a:pPr marL="0" lvl="0" indent="0">
              <a:buNone/>
            </a:pPr>
            <a:r>
              <a:rPr lang="fr-BE" sz="5400" dirty="0"/>
              <a:t>… and speakers (</a:t>
            </a:r>
            <a:r>
              <a:rPr lang="fr-BE" sz="5400" dirty="0" err="1"/>
              <a:t>you</a:t>
            </a:r>
            <a:r>
              <a:rPr lang="fr-BE" sz="5400" dirty="0"/>
              <a:t> </a:t>
            </a:r>
            <a:r>
              <a:rPr lang="fr-BE" sz="5400" dirty="0" err="1"/>
              <a:t>maybe</a:t>
            </a:r>
            <a:r>
              <a:rPr lang="fr-BE" sz="5400" dirty="0"/>
              <a:t>?)</a:t>
            </a:r>
            <a:endParaRPr lang="en-US" sz="5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2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FE3B-C303-4E53-AEF9-490F9777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annoucements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C0B92-606C-453B-9DE3-6DF4249EE9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9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BC83-9B0B-4EE5-8284-A9F28C10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Bepug.github.io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5412-8D06-4877-981D-F5BA3F887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A77C0-D6EC-4BF2-962E-B1252750A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72" y="1280160"/>
            <a:ext cx="12223772" cy="739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BC83-9B0B-4EE5-8284-A9F28C10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Bepug</a:t>
            </a:r>
            <a:r>
              <a:rPr lang="en-US" dirty="0"/>
              <a:t> members twitter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5412-8D06-4877-981D-F5BA3F88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8538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Add yourself to our twitter list!</a:t>
            </a:r>
          </a:p>
          <a:p>
            <a:pPr lvl="0"/>
            <a:r>
              <a:rPr lang="en-US" dirty="0"/>
              <a:t>Go to twitter repo</a:t>
            </a:r>
          </a:p>
          <a:p>
            <a:pPr lvl="0"/>
            <a:r>
              <a:rPr lang="en-US" dirty="0"/>
              <a:t>File an issue</a:t>
            </a:r>
          </a:p>
          <a:p>
            <a:pPr lvl="0"/>
            <a:r>
              <a:rPr lang="en-US" dirty="0"/>
              <a:t>Watch the magic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4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B9637E-B846-439A-B3B8-5881C20451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544" y="4531176"/>
            <a:ext cx="7315200" cy="1393826"/>
          </a:xfrm>
        </p:spPr>
        <p:txBody>
          <a:bodyPr/>
          <a:lstStyle/>
          <a:p>
            <a:pPr marL="0" indent="0">
              <a:buNone/>
            </a:pPr>
            <a:r>
              <a:rPr lang="fr-BE"/>
              <a:t>Answer questions and win a beer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516D00-AE9C-4BF8-A344-25EB294F6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44" y="2693882"/>
            <a:ext cx="7315200" cy="1837294"/>
          </a:xfrm>
        </p:spPr>
        <p:txBody>
          <a:bodyPr/>
          <a:lstStyle/>
          <a:p>
            <a:r>
              <a:rPr lang="en-US"/>
              <a:t>Beer raffle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ED0C44-43F9-42F7-92E5-A22A4D831162}"/>
              </a:ext>
            </a:extLst>
          </p:cNvPr>
          <p:cNvSpPr/>
          <p:nvPr/>
        </p:nvSpPr>
        <p:spPr>
          <a:xfrm>
            <a:off x="6415088" y="2326824"/>
            <a:ext cx="5500368" cy="3598178"/>
          </a:xfrm>
          <a:prstGeom prst="rect">
            <a:avLst/>
          </a:prstGeom>
          <a:solidFill>
            <a:srgbClr val="162332"/>
          </a:solidFill>
          <a:ln>
            <a:solidFill>
              <a:srgbClr val="162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antwerp">
            <a:extLst>
              <a:ext uri="{FF2B5EF4-FFF2-40B4-BE49-F238E27FC236}">
                <a16:creationId xmlns:a16="http://schemas.microsoft.com/office/drawing/2014/main" id="{B610BB82-F001-44CD-8D44-3AA536226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050" y="2335410"/>
            <a:ext cx="6412070" cy="273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34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950648" cy="2852737"/>
          </a:xfrm>
        </p:spPr>
        <p:txBody>
          <a:bodyPr>
            <a:normAutofit/>
          </a:bodyPr>
          <a:lstStyle/>
          <a:p>
            <a:r>
              <a:rPr lang="en-US" dirty="0"/>
              <a:t>How many releases of PowerShell Core do we have so far?</a:t>
            </a:r>
          </a:p>
        </p:txBody>
      </p:sp>
      <p:sp>
        <p:nvSpPr>
          <p:cNvPr id="3" name="Text Placeholder 2" hidden="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6600" i="1" dirty="0"/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74418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07AA0658-8E9D-4E0F-802B-58DD1654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8" y="2310834"/>
            <a:ext cx="6662730" cy="39976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What’s wrong with my XAML?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 hidden="1">
            <a:extLst>
              <a:ext uri="{FF2B5EF4-FFF2-40B4-BE49-F238E27FC236}">
                <a16:creationId xmlns:a16="http://schemas.microsoft.com/office/drawing/2014/main" id="{09CC52D3-9675-4281-A5BB-00D616756FCE}"/>
              </a:ext>
            </a:extLst>
          </p:cNvPr>
          <p:cNvSpPr txBox="1">
            <a:spLocks/>
          </p:cNvSpPr>
          <p:nvPr/>
        </p:nvSpPr>
        <p:spPr>
          <a:xfrm>
            <a:off x="7484533" y="3606918"/>
            <a:ext cx="4329399" cy="1405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Make sure every element has a Name or x:Name tag for event handlers!</a:t>
            </a:r>
          </a:p>
        </p:txBody>
      </p:sp>
    </p:spTree>
    <p:extLst>
      <p:ext uri="{BB962C8B-B14F-4D97-AF65-F5344CB8AC3E}">
        <p14:creationId xmlns:p14="http://schemas.microsoft.com/office/powerpoint/2010/main" val="68304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Thank</a:t>
            </a:r>
            <a:r>
              <a:rPr lang="fr-BE" dirty="0"/>
              <a:t> </a:t>
            </a:r>
            <a:r>
              <a:rPr lang="fr-BE" dirty="0" err="1"/>
              <a:t>you</a:t>
            </a:r>
            <a:br>
              <a:rPr lang="fr-BE" dirty="0"/>
            </a:br>
            <a:r>
              <a:rPr lang="fr-BE" dirty="0"/>
              <a:t>	 Thomas and </a:t>
            </a:r>
            <a:r>
              <a:rPr lang="fr-BE" dirty="0" err="1"/>
              <a:t>Cheops</a:t>
            </a:r>
            <a:br>
              <a:rPr lang="fr-BE" dirty="0"/>
            </a:br>
            <a:r>
              <a:rPr lang="fr-BE" dirty="0"/>
              <a:t>		</a:t>
            </a:r>
            <a:r>
              <a:rPr lang="fr-BE" dirty="0" err="1"/>
              <a:t>Aleksandar</a:t>
            </a:r>
            <a:br>
              <a:rPr lang="fr-BE" dirty="0"/>
            </a:br>
            <a:r>
              <a:rPr lang="fr-BE" dirty="0"/>
              <a:t>			and all of </a:t>
            </a:r>
            <a:r>
              <a:rPr lang="fr-BE"/>
              <a:t>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075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pug.potx" id="{2BCCB668-313F-42B8-A24B-866F96A79528}" vid="{1DE3A949-49AB-4981-A6A8-74F753F434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105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1_Office Theme</vt:lpstr>
      <vt:lpstr>Next meetup…</vt:lpstr>
      <vt:lpstr>For our next meetup(s)</vt:lpstr>
      <vt:lpstr>Other annoucements</vt:lpstr>
      <vt:lpstr>Bepug.github.io</vt:lpstr>
      <vt:lpstr>Bepug members twitter list</vt:lpstr>
      <vt:lpstr>Beer raffle</vt:lpstr>
      <vt:lpstr>How many releases of PowerShell Core do we have so far?</vt:lpstr>
      <vt:lpstr>What’s wrong with my XAML?</vt:lpstr>
      <vt:lpstr>Thank you   Thomas and Cheops   Aleksandar    and all of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meetup…</dc:title>
  <dc:creator>Merlijn Van Waeyenberghe</dc:creator>
  <cp:lastModifiedBy>Merlijn Van Waeyenberghe</cp:lastModifiedBy>
  <cp:revision>6</cp:revision>
  <dcterms:created xsi:type="dcterms:W3CDTF">2019-05-22T19:37:36Z</dcterms:created>
  <dcterms:modified xsi:type="dcterms:W3CDTF">2019-05-23T10:56:35Z</dcterms:modified>
</cp:coreProperties>
</file>