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724" autoAdjust="0"/>
  </p:normalViewPr>
  <p:slideViewPr>
    <p:cSldViewPr snapToGrid="0">
      <p:cViewPr varScale="1">
        <p:scale>
          <a:sx n="64" d="100"/>
          <a:sy n="64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A232-88F2-4C91-9315-890CF000A76F}" type="datetimeFigureOut">
              <a:rPr lang="nl-BE" smtClean="0"/>
              <a:t>25/09/2018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D4D40-D039-4272-86AA-C36A8296572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52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Good</a:t>
            </a:r>
            <a:r>
              <a:rPr lang="nl-BE" dirty="0"/>
              <a:t> evening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thank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visiting</a:t>
            </a:r>
            <a:r>
              <a:rPr lang="nl-BE" dirty="0"/>
              <a:t> Xylos </a:t>
            </a:r>
            <a:r>
              <a:rPr lang="nl-BE" dirty="0" err="1"/>
              <a:t>tonight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/>
              <a:t>I </a:t>
            </a:r>
            <a:r>
              <a:rPr lang="nl-BE" dirty="0" err="1"/>
              <a:t>would</a:t>
            </a:r>
            <a:r>
              <a:rPr lang="nl-BE" dirty="0"/>
              <a:t> like </a:t>
            </a:r>
            <a:r>
              <a:rPr lang="nl-BE" dirty="0" err="1"/>
              <a:t>to</a:t>
            </a:r>
            <a:r>
              <a:rPr lang="nl-BE" dirty="0"/>
              <a:t> talk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a scenario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PowerShell</a:t>
            </a:r>
            <a:r>
              <a:rPr lang="nl-BE" dirty="0"/>
              <a:t> </a:t>
            </a:r>
            <a:r>
              <a:rPr lang="nl-BE" dirty="0" err="1"/>
              <a:t>wasn’t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best tool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on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, but in </a:t>
            </a:r>
            <a:r>
              <a:rPr lang="nl-BE" dirty="0" err="1"/>
              <a:t>conjunction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tools, </a:t>
            </a:r>
            <a:r>
              <a:rPr lang="nl-BE" dirty="0" err="1"/>
              <a:t>delivered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best solution </a:t>
            </a:r>
            <a:r>
              <a:rPr lang="nl-BE" dirty="0" err="1"/>
              <a:t>to</a:t>
            </a:r>
            <a:r>
              <a:rPr lang="nl-BE" dirty="0"/>
              <a:t> match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request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customer.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D4D40-D039-4272-86AA-C36A8296572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16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customer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international</a:t>
            </a:r>
            <a:r>
              <a:rPr lang="nl-BE" dirty="0"/>
              <a:t> holding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several</a:t>
            </a:r>
            <a:r>
              <a:rPr lang="nl-BE" dirty="0"/>
              <a:t> </a:t>
            </a:r>
            <a:r>
              <a:rPr lang="nl-BE" dirty="0" err="1"/>
              <a:t>operational</a:t>
            </a:r>
            <a:r>
              <a:rPr lang="nl-BE" dirty="0"/>
              <a:t> companies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. These companies have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IT environment, but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back offices. HR </a:t>
            </a:r>
            <a:r>
              <a:rPr lang="nl-BE" dirty="0" err="1"/>
              <a:t>isn’t</a:t>
            </a:r>
            <a:r>
              <a:rPr lang="nl-BE" dirty="0"/>
              <a:t> managent </a:t>
            </a:r>
            <a:r>
              <a:rPr lang="nl-BE" dirty="0" err="1"/>
              <a:t>centrally</a:t>
            </a:r>
            <a:r>
              <a:rPr lang="nl-BE" dirty="0"/>
              <a:t>, but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Operation</a:t>
            </a:r>
            <a:r>
              <a:rPr lang="nl-BE" dirty="0"/>
              <a:t> Companies </a:t>
            </a:r>
            <a:r>
              <a:rPr lang="nl-BE" dirty="0" err="1"/>
              <a:t>themselves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important </a:t>
            </a:r>
            <a:r>
              <a:rPr lang="nl-BE" dirty="0" err="1"/>
              <a:t>to</a:t>
            </a:r>
            <a:r>
              <a:rPr lang="nl-BE" dirty="0"/>
              <a:t> have </a:t>
            </a:r>
            <a:r>
              <a:rPr lang="nl-BE" dirty="0" err="1"/>
              <a:t>all</a:t>
            </a:r>
            <a:r>
              <a:rPr lang="nl-BE" dirty="0"/>
              <a:t> user data in Active Directory,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data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viewed</a:t>
            </a:r>
            <a:r>
              <a:rPr lang="nl-BE" dirty="0"/>
              <a:t> </a:t>
            </a:r>
            <a:r>
              <a:rPr lang="nl-BE" dirty="0" err="1"/>
              <a:t>across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company,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in Exchange.</a:t>
            </a:r>
          </a:p>
          <a:p>
            <a:endParaRPr lang="nl-BE" dirty="0"/>
          </a:p>
          <a:p>
            <a:r>
              <a:rPr lang="nl-BE" dirty="0"/>
              <a:t>Of course, HR </a:t>
            </a:r>
            <a:r>
              <a:rPr lang="nl-BE" dirty="0" err="1"/>
              <a:t>officers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 access </a:t>
            </a:r>
            <a:r>
              <a:rPr lang="nl-BE" dirty="0" err="1"/>
              <a:t>to</a:t>
            </a:r>
            <a:r>
              <a:rPr lang="nl-BE" dirty="0"/>
              <a:t> Active Directory </a:t>
            </a:r>
            <a:r>
              <a:rPr lang="nl-BE" dirty="0" err="1"/>
              <a:t>to</a:t>
            </a:r>
            <a:r>
              <a:rPr lang="nl-BE" dirty="0"/>
              <a:t> make changes </a:t>
            </a:r>
            <a:r>
              <a:rPr lang="nl-BE" dirty="0" err="1"/>
              <a:t>directly</a:t>
            </a:r>
            <a:r>
              <a:rPr lang="nl-BE" dirty="0"/>
              <a:t>. </a:t>
            </a:r>
            <a:r>
              <a:rPr lang="nl-BE" dirty="0" err="1"/>
              <a:t>Therefore</a:t>
            </a:r>
            <a:r>
              <a:rPr lang="nl-BE" dirty="0"/>
              <a:t>, a Salesforce software is </a:t>
            </a:r>
            <a:r>
              <a:rPr lang="nl-BE" dirty="0" err="1"/>
              <a:t>used</a:t>
            </a:r>
            <a:r>
              <a:rPr lang="nl-BE" dirty="0"/>
              <a:t> as a portal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enable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HR </a:t>
            </a:r>
            <a:r>
              <a:rPr lang="nl-BE" dirty="0" err="1"/>
              <a:t>officers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or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personnel</a:t>
            </a:r>
            <a:r>
              <a:rPr lang="nl-BE" dirty="0"/>
              <a:t> info. </a:t>
            </a:r>
            <a:r>
              <a:rPr lang="nl-BE" dirty="0" err="1"/>
              <a:t>This</a:t>
            </a:r>
            <a:r>
              <a:rPr lang="nl-BE" dirty="0"/>
              <a:t> info is </a:t>
            </a:r>
            <a:r>
              <a:rPr lang="nl-BE" dirty="0" err="1"/>
              <a:t>exported</a:t>
            </a:r>
            <a:r>
              <a:rPr lang="nl-BE" dirty="0"/>
              <a:t> </a:t>
            </a:r>
            <a:r>
              <a:rPr lang="nl-BE" dirty="0" err="1"/>
              <a:t>nightly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SFTP directory.</a:t>
            </a:r>
          </a:p>
          <a:p>
            <a:endParaRPr lang="nl-BE" dirty="0"/>
          </a:p>
          <a:p>
            <a:r>
              <a:rPr lang="nl-BE" dirty="0"/>
              <a:t>The info, </a:t>
            </a:r>
            <a:r>
              <a:rPr lang="nl-BE" dirty="0" err="1"/>
              <a:t>entered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Salesforce </a:t>
            </a:r>
            <a:r>
              <a:rPr lang="nl-BE" dirty="0" err="1"/>
              <a:t>application</a:t>
            </a:r>
            <a:r>
              <a:rPr lang="nl-BE" dirty="0"/>
              <a:t>,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added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user in Active Directory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ID, but </a:t>
            </a:r>
            <a:r>
              <a:rPr lang="nl-BE" dirty="0" err="1"/>
              <a:t>some</a:t>
            </a:r>
            <a:r>
              <a:rPr lang="nl-BE" dirty="0"/>
              <a:t> details, like email </a:t>
            </a:r>
            <a:r>
              <a:rPr lang="nl-BE" dirty="0" err="1"/>
              <a:t>address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User </a:t>
            </a:r>
            <a:r>
              <a:rPr lang="nl-BE" dirty="0" err="1"/>
              <a:t>Principal</a:t>
            </a:r>
            <a:r>
              <a:rPr lang="nl-BE" dirty="0"/>
              <a:t> Name,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generated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central</a:t>
            </a:r>
            <a:r>
              <a:rPr lang="nl-BE" dirty="0"/>
              <a:t> IT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synchronized</a:t>
            </a:r>
            <a:r>
              <a:rPr lang="nl-BE" dirty="0"/>
              <a:t> back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Salesforce </a:t>
            </a:r>
            <a:r>
              <a:rPr lang="nl-BE" dirty="0" err="1"/>
              <a:t>application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/>
              <a:t>Of course, software </a:t>
            </a:r>
            <a:r>
              <a:rPr lang="nl-BE" dirty="0" err="1"/>
              <a:t>to</a:t>
            </a:r>
            <a:r>
              <a:rPr lang="nl-BE" dirty="0"/>
              <a:t> handle these operations </a:t>
            </a:r>
            <a:r>
              <a:rPr lang="nl-BE" dirty="0" err="1"/>
              <a:t>exist</a:t>
            </a:r>
            <a:r>
              <a:rPr lang="nl-BE" dirty="0"/>
              <a:t>. But </a:t>
            </a:r>
            <a:r>
              <a:rPr lang="nl-BE" dirty="0" err="1"/>
              <a:t>the</a:t>
            </a:r>
            <a:r>
              <a:rPr lang="nl-BE" dirty="0"/>
              <a:t> customer </a:t>
            </a:r>
            <a:r>
              <a:rPr lang="nl-BE" dirty="0" err="1"/>
              <a:t>insisted</a:t>
            </a:r>
            <a:r>
              <a:rPr lang="nl-BE" dirty="0"/>
              <a:t> in </a:t>
            </a:r>
            <a:r>
              <a:rPr lang="nl-BE" dirty="0" err="1"/>
              <a:t>scripting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solution </a:t>
            </a:r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had </a:t>
            </a:r>
            <a:r>
              <a:rPr lang="nl-BE" dirty="0" err="1"/>
              <a:t>invested</a:t>
            </a:r>
            <a:r>
              <a:rPr lang="nl-BE" dirty="0"/>
              <a:t> a lot </a:t>
            </a:r>
            <a:r>
              <a:rPr lang="nl-BE" dirty="0" err="1"/>
              <a:t>already</a:t>
            </a:r>
            <a:r>
              <a:rPr lang="nl-BE" dirty="0"/>
              <a:t> in a script </a:t>
            </a:r>
            <a:r>
              <a:rPr lang="nl-BE" dirty="0" err="1"/>
              <a:t>before</a:t>
            </a:r>
            <a:r>
              <a:rPr lang="nl-BE" dirty="0"/>
              <a:t> I </a:t>
            </a:r>
            <a:r>
              <a:rPr lang="nl-BE" dirty="0" err="1"/>
              <a:t>started</a:t>
            </a:r>
            <a:r>
              <a:rPr lang="nl-BE" dirty="0"/>
              <a:t> as a consultant </a:t>
            </a:r>
            <a:r>
              <a:rPr lang="nl-BE" dirty="0" err="1"/>
              <a:t>there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resulted</a:t>
            </a:r>
            <a:r>
              <a:rPr lang="nl-BE" dirty="0"/>
              <a:t> in a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tight</a:t>
            </a:r>
            <a:r>
              <a:rPr lang="nl-BE" dirty="0"/>
              <a:t> </a:t>
            </a:r>
            <a:r>
              <a:rPr lang="nl-BE" dirty="0" err="1"/>
              <a:t>schedule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deliver</a:t>
            </a:r>
            <a:r>
              <a:rPr lang="nl-BE" dirty="0"/>
              <a:t> a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D4D40-D039-4272-86AA-C36A8296572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39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My first approach was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PowerShell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complete solution, but </a:t>
            </a:r>
            <a:r>
              <a:rPr lang="nl-BE" dirty="0" err="1"/>
              <a:t>soon</a:t>
            </a:r>
            <a:r>
              <a:rPr lang="nl-BE" dirty="0"/>
              <a:t> I </a:t>
            </a:r>
            <a:r>
              <a:rPr lang="nl-BE" dirty="0" err="1"/>
              <a:t>realized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PowerShell</a:t>
            </a:r>
            <a:r>
              <a:rPr lang="nl-BE" dirty="0"/>
              <a:t> was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limited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issue. </a:t>
            </a:r>
            <a:r>
              <a:rPr lang="nl-BE" dirty="0" err="1"/>
              <a:t>Everything</a:t>
            </a:r>
            <a:r>
              <a:rPr lang="nl-BE" dirty="0"/>
              <a:t>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PowerShell</a:t>
            </a:r>
            <a:r>
              <a:rPr lang="nl-BE" dirty="0"/>
              <a:t>, but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took</a:t>
            </a:r>
            <a:r>
              <a:rPr lang="nl-BE" dirty="0"/>
              <a:t> a </a:t>
            </a:r>
            <a:r>
              <a:rPr lang="nl-BE" dirty="0" err="1"/>
              <a:t>very</a:t>
            </a:r>
            <a:r>
              <a:rPr lang="nl-BE" dirty="0"/>
              <a:t>, </a:t>
            </a:r>
            <a:r>
              <a:rPr lang="nl-BE" dirty="0" err="1"/>
              <a:t>very</a:t>
            </a:r>
            <a:r>
              <a:rPr lang="nl-BE" dirty="0"/>
              <a:t> long time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data. </a:t>
            </a:r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was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way of processing data was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difficult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read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/>
              <a:t>I </a:t>
            </a:r>
            <a:r>
              <a:rPr lang="nl-BE" dirty="0" err="1"/>
              <a:t>got</a:t>
            </a:r>
            <a:r>
              <a:rPr lang="nl-BE" dirty="0"/>
              <a:t> </a:t>
            </a:r>
            <a:r>
              <a:rPr lang="nl-BE" dirty="0" err="1"/>
              <a:t>stuck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a solution </a:t>
            </a:r>
            <a:r>
              <a:rPr lang="nl-BE" dirty="0" err="1"/>
              <a:t>to</a:t>
            </a:r>
            <a:r>
              <a:rPr lang="nl-BE" dirty="0"/>
              <a:t> speed up </a:t>
            </a:r>
            <a:r>
              <a:rPr lang="nl-BE" dirty="0" err="1"/>
              <a:t>things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make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complicated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D4D40-D039-4272-86AA-C36A8296572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86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colleague</a:t>
            </a:r>
            <a:r>
              <a:rPr lang="nl-BE" dirty="0"/>
              <a:t> </a:t>
            </a:r>
            <a:r>
              <a:rPr lang="nl-BE" dirty="0" err="1"/>
              <a:t>asked</a:t>
            </a:r>
            <a:r>
              <a:rPr lang="nl-BE" dirty="0"/>
              <a:t> me </a:t>
            </a:r>
            <a:r>
              <a:rPr lang="nl-BE" dirty="0" err="1"/>
              <a:t>why</a:t>
            </a:r>
            <a:r>
              <a:rPr lang="nl-BE" dirty="0"/>
              <a:t> I </a:t>
            </a:r>
            <a:r>
              <a:rPr lang="nl-BE" dirty="0" err="1"/>
              <a:t>didn’t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 in SQL server.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is SQL server </a:t>
            </a:r>
            <a:r>
              <a:rPr lang="nl-BE" dirty="0" err="1"/>
              <a:t>optimized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data,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fast</a:t>
            </a:r>
            <a:r>
              <a:rPr lang="nl-BE" dirty="0"/>
              <a:t> in </a:t>
            </a:r>
            <a:r>
              <a:rPr lang="nl-BE" dirty="0" err="1"/>
              <a:t>donig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, but SQL code is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readable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people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SQL </a:t>
            </a:r>
            <a:r>
              <a:rPr lang="nl-BE" dirty="0" err="1"/>
              <a:t>language</a:t>
            </a:r>
            <a:r>
              <a:rPr lang="nl-BE" dirty="0"/>
              <a:t>. </a:t>
            </a:r>
            <a:r>
              <a:rPr lang="nl-BE" dirty="0" err="1"/>
              <a:t>So</a:t>
            </a:r>
            <a:r>
              <a:rPr lang="nl-BE" dirty="0"/>
              <a:t> i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tables</a:t>
            </a:r>
            <a:r>
              <a:rPr lang="nl-BE" dirty="0"/>
              <a:t> in SQL server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hold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 </a:t>
            </a:r>
            <a:r>
              <a:rPr lang="nl-BE" dirty="0" err="1"/>
              <a:t>exported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Salesforce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Active Directory. </a:t>
            </a:r>
            <a:r>
              <a:rPr lang="nl-BE" dirty="0" err="1"/>
              <a:t>Tables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logging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operations are </a:t>
            </a:r>
            <a:r>
              <a:rPr lang="nl-BE" dirty="0" err="1"/>
              <a:t>logged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enables</a:t>
            </a:r>
            <a:r>
              <a:rPr lang="nl-BE" dirty="0"/>
              <a:t> </a:t>
            </a:r>
            <a:r>
              <a:rPr lang="nl-BE" dirty="0" err="1"/>
              <a:t>roll</a:t>
            </a:r>
            <a:r>
              <a:rPr lang="nl-BE" dirty="0"/>
              <a:t> back </a:t>
            </a:r>
            <a:r>
              <a:rPr lang="nl-BE" dirty="0" err="1"/>
              <a:t>and</a:t>
            </a:r>
            <a:r>
              <a:rPr lang="nl-BE" dirty="0"/>
              <a:t> auditing.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D4D40-D039-4272-86AA-C36A8296572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25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Using SQL server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processing of </a:t>
            </a:r>
            <a:r>
              <a:rPr lang="nl-BE" dirty="0" err="1"/>
              <a:t>the</a:t>
            </a:r>
            <a:r>
              <a:rPr lang="nl-BE" dirty="0"/>
              <a:t> data, I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PowerShell</a:t>
            </a:r>
            <a:r>
              <a:rPr lang="nl-BE" dirty="0"/>
              <a:t> in </a:t>
            </a:r>
            <a:r>
              <a:rPr lang="nl-BE" dirty="0" err="1"/>
              <a:t>its</a:t>
            </a:r>
            <a:r>
              <a:rPr lang="nl-BE" dirty="0"/>
              <a:t> full </a:t>
            </a:r>
            <a:r>
              <a:rPr lang="nl-BE" dirty="0" err="1"/>
              <a:t>potential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:</a:t>
            </a:r>
          </a:p>
          <a:p>
            <a:endParaRPr 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Import </a:t>
            </a:r>
            <a:r>
              <a:rPr lang="nl-BE" dirty="0" err="1"/>
              <a:t>all</a:t>
            </a:r>
            <a:r>
              <a:rPr lang="nl-BE" dirty="0"/>
              <a:t> data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Salesforce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Active Directory </a:t>
            </a:r>
            <a:r>
              <a:rPr lang="nl-BE" dirty="0" err="1"/>
              <a:t>to</a:t>
            </a:r>
            <a:r>
              <a:rPr lang="nl-BE" dirty="0"/>
              <a:t> SQL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Kick-off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Stored</a:t>
            </a:r>
            <a:r>
              <a:rPr lang="nl-BE" dirty="0"/>
              <a:t> Procedures, </a:t>
            </a:r>
            <a:r>
              <a:rPr lang="nl-BE" dirty="0" err="1"/>
              <a:t>created</a:t>
            </a:r>
            <a:r>
              <a:rPr lang="nl-BE" dirty="0"/>
              <a:t> in SQL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Retrieve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data </a:t>
            </a:r>
            <a:r>
              <a:rPr lang="nl-BE" dirty="0" err="1"/>
              <a:t>and</a:t>
            </a:r>
            <a:r>
              <a:rPr lang="nl-BE" dirty="0"/>
              <a:t> push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 </a:t>
            </a:r>
            <a:r>
              <a:rPr lang="nl-BE" dirty="0" err="1"/>
              <a:t>the</a:t>
            </a:r>
            <a:r>
              <a:rPr lang="nl-BE" dirty="0"/>
              <a:t> target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Email </a:t>
            </a:r>
            <a:r>
              <a:rPr lang="nl-BE" dirty="0" err="1"/>
              <a:t>reports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 </a:t>
            </a:r>
            <a:r>
              <a:rPr lang="nl-BE" dirty="0" err="1"/>
              <a:t>recipients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D4D40-D039-4272-86AA-C36A8296572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465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separation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code </a:t>
            </a:r>
            <a:r>
              <a:rPr lang="nl-BE" dirty="0" err="1"/>
              <a:t>and</a:t>
            </a:r>
            <a:r>
              <a:rPr lang="nl-BE" dirty="0"/>
              <a:t> data processing </a:t>
            </a:r>
            <a:r>
              <a:rPr lang="nl-BE" dirty="0" err="1"/>
              <a:t>layers</a:t>
            </a:r>
            <a:r>
              <a:rPr lang="nl-BE" dirty="0"/>
              <a:t> has </a:t>
            </a:r>
            <a:r>
              <a:rPr lang="nl-BE" dirty="0" err="1"/>
              <a:t>some</a:t>
            </a:r>
            <a:r>
              <a:rPr lang="nl-BE" dirty="0"/>
              <a:t> major benefits!</a:t>
            </a:r>
          </a:p>
          <a:p>
            <a:endParaRPr lang="nl-BE" dirty="0"/>
          </a:p>
          <a:p>
            <a:r>
              <a:rPr lang="nl-BE" dirty="0" err="1"/>
              <a:t>PowerShell</a:t>
            </a:r>
            <a:r>
              <a:rPr lang="nl-BE" dirty="0"/>
              <a:t> code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managed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someone</a:t>
            </a:r>
            <a:r>
              <a:rPr lang="nl-BE" dirty="0"/>
              <a:t> </a:t>
            </a:r>
            <a:r>
              <a:rPr lang="nl-BE" dirty="0" err="1"/>
              <a:t>who</a:t>
            </a:r>
            <a:r>
              <a:rPr lang="nl-BE" dirty="0"/>
              <a:t> is </a:t>
            </a:r>
            <a:r>
              <a:rPr lang="nl-BE" dirty="0" err="1"/>
              <a:t>specialized</a:t>
            </a:r>
            <a:r>
              <a:rPr lang="nl-BE" dirty="0"/>
              <a:t> in </a:t>
            </a:r>
            <a:r>
              <a:rPr lang="nl-BE" dirty="0" err="1"/>
              <a:t>PowerShell</a:t>
            </a:r>
            <a:r>
              <a:rPr lang="nl-BE" dirty="0"/>
              <a:t> without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of SQL skills. SQL code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managed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SQL specialist </a:t>
            </a:r>
            <a:r>
              <a:rPr lang="nl-BE" dirty="0" err="1"/>
              <a:t>and</a:t>
            </a:r>
            <a:r>
              <a:rPr lang="nl-BE" dirty="0"/>
              <a:t> no </a:t>
            </a:r>
            <a:r>
              <a:rPr lang="nl-BE" dirty="0" err="1"/>
              <a:t>PowerShell</a:t>
            </a:r>
            <a:r>
              <a:rPr lang="nl-BE" dirty="0"/>
              <a:t> skills are </a:t>
            </a:r>
            <a:r>
              <a:rPr lang="nl-BE" dirty="0" err="1"/>
              <a:t>required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was </a:t>
            </a:r>
            <a:r>
              <a:rPr lang="nl-BE" dirty="0" err="1"/>
              <a:t>something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customer </a:t>
            </a:r>
            <a:r>
              <a:rPr lang="nl-BE" dirty="0" err="1"/>
              <a:t>saw</a:t>
            </a:r>
            <a:r>
              <a:rPr lang="nl-BE" dirty="0"/>
              <a:t> as a </a:t>
            </a:r>
            <a:r>
              <a:rPr lang="nl-BE" dirty="0" err="1"/>
              <a:t>huge</a:t>
            </a:r>
            <a:r>
              <a:rPr lang="nl-BE" dirty="0"/>
              <a:t> </a:t>
            </a:r>
            <a:r>
              <a:rPr lang="nl-BE" dirty="0" err="1"/>
              <a:t>improvement</a:t>
            </a:r>
            <a:r>
              <a:rPr lang="nl-B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D4D40-D039-4272-86AA-C36A8296572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72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Creating</a:t>
            </a:r>
            <a:r>
              <a:rPr lang="nl-BE" dirty="0"/>
              <a:t> </a:t>
            </a:r>
            <a:r>
              <a:rPr lang="nl-BE" dirty="0" err="1"/>
              <a:t>tables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stored</a:t>
            </a:r>
            <a:r>
              <a:rPr lang="nl-BE" dirty="0"/>
              <a:t> procedures in SQL server takes a lot of time.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approach is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are </a:t>
            </a:r>
            <a:r>
              <a:rPr lang="nl-BE" dirty="0" err="1"/>
              <a:t>talking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recurring</a:t>
            </a:r>
            <a:r>
              <a:rPr lang="nl-BE" dirty="0"/>
              <a:t> </a:t>
            </a:r>
            <a:r>
              <a:rPr lang="nl-BE" dirty="0" err="1"/>
              <a:t>tasks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scheduled</a:t>
            </a:r>
            <a:r>
              <a:rPr lang="nl-B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D4D40-D039-4272-86AA-C36A8296572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63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79" y="968828"/>
            <a:ext cx="4860471" cy="486047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99272" y="16328"/>
            <a:ext cx="1668236" cy="1216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613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517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99272" y="16328"/>
            <a:ext cx="1668236" cy="1216479"/>
          </a:xfrm>
          <a:prstGeom prst="rect">
            <a:avLst/>
          </a:prstGeom>
          <a:solidFill>
            <a:srgbClr val="162332"/>
          </a:solidFill>
          <a:ln>
            <a:solidFill>
              <a:srgbClr val="16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13" y="2047461"/>
            <a:ext cx="45718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3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159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5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087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19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86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2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5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93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6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06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98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956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83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18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28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>
                <a:latin typeface="Segoe UI Light" panose="020B0502040204020203" pitchFamily="34" charset="0"/>
              </a:rPr>
              <a:t>Belgian</a:t>
            </a:r>
            <a:r>
              <a:rPr lang="fr-BE" sz="1400" b="1" dirty="0">
                <a:latin typeface="Segoe UI Light" panose="020B0502040204020203" pitchFamily="34" charset="0"/>
              </a:rPr>
              <a:t> PowerShell user group – BEPUG - @</a:t>
            </a:r>
            <a:r>
              <a:rPr lang="fr-BE" sz="1400" b="1" dirty="0" err="1">
                <a:latin typeface="Segoe UI Light" panose="020B0502040204020203" pitchFamily="34" charset="0"/>
              </a:rPr>
              <a:t>BePowerShell</a:t>
            </a:r>
            <a:endParaRPr lang="en-US" sz="1400" b="1" dirty="0">
              <a:latin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643" y="0"/>
            <a:ext cx="1061357" cy="106135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4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62332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Belgian</a:t>
            </a:r>
            <a:r>
              <a:rPr lang="fr-BE" sz="1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 PowerShell user group – BEPUG - @</a:t>
            </a:r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BePowerShell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7" y="-39664"/>
            <a:ext cx="1083235" cy="10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" TargetMode="External"/><Relationship Id="rId2" Type="http://schemas.openxmlformats.org/officeDocument/2006/relationships/hyperlink" Target="https://github.com/christofvg/GrooveSQL-Demo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Christof Van Geendertaelen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Stick to the full </a:t>
            </a:r>
            <a:r>
              <a:rPr lang="fr-BE" dirty="0" err="1"/>
              <a:t>potential</a:t>
            </a:r>
            <a:r>
              <a:rPr lang="fr-BE" dirty="0"/>
              <a:t> of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3"/>
            <a:ext cx="7315200" cy="701336"/>
          </a:xfrm>
        </p:spPr>
        <p:txBody>
          <a:bodyPr anchor="t">
            <a:noAutofit/>
          </a:bodyPr>
          <a:lstStyle/>
          <a:p>
            <a:r>
              <a:rPr lang="en-US" sz="3600" dirty="0"/>
              <a:t>Request: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3162D3-05E1-463E-A7E0-93F97F3AA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950" y="4380899"/>
            <a:ext cx="2524125" cy="17668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484064-B385-41DE-8DA6-585AC81789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575" y="4543425"/>
            <a:ext cx="1276350" cy="1276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D31C2-FB6F-4635-B834-381530BCEB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4143374"/>
            <a:ext cx="1933576" cy="19335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AEFB3-783C-4CD8-8211-BC27FE7510EE}"/>
              </a:ext>
            </a:extLst>
          </p:cNvPr>
          <p:cNvCxnSpPr/>
          <p:nvPr/>
        </p:nvCxnSpPr>
        <p:spPr>
          <a:xfrm>
            <a:off x="2886075" y="6076950"/>
            <a:ext cx="2505075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">
            <a:extLst>
              <a:ext uri="{FF2B5EF4-FFF2-40B4-BE49-F238E27FC236}">
                <a16:creationId xmlns:a16="http://schemas.microsoft.com/office/drawing/2014/main" id="{EC8EB2DD-4354-445A-AE92-FB0716DB8CD2}"/>
              </a:ext>
            </a:extLst>
          </p:cNvPr>
          <p:cNvSpPr txBox="1">
            <a:spLocks/>
          </p:cNvSpPr>
          <p:nvPr/>
        </p:nvSpPr>
        <p:spPr>
          <a:xfrm>
            <a:off x="276544" y="1460477"/>
            <a:ext cx="7315200" cy="10400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 wants to process large amounts of data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3DFCB9DB-BD06-4F1D-A369-CE3DA38B24D0}"/>
              </a:ext>
            </a:extLst>
          </p:cNvPr>
          <p:cNvSpPr txBox="1">
            <a:spLocks/>
          </p:cNvSpPr>
          <p:nvPr/>
        </p:nvSpPr>
        <p:spPr>
          <a:xfrm>
            <a:off x="276544" y="3615703"/>
            <a:ext cx="7315200" cy="6794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Complicated queries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813506F3-0A4F-4193-BB59-9787FCE6EF91}"/>
              </a:ext>
            </a:extLst>
          </p:cNvPr>
          <p:cNvSpPr txBox="1">
            <a:spLocks/>
          </p:cNvSpPr>
          <p:nvPr/>
        </p:nvSpPr>
        <p:spPr>
          <a:xfrm>
            <a:off x="276544" y="2533451"/>
            <a:ext cx="7315200" cy="10446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Processing needs to run automated on a schedule</a:t>
            </a:r>
          </a:p>
        </p:txBody>
      </p:sp>
    </p:spTree>
    <p:extLst>
      <p:ext uri="{BB962C8B-B14F-4D97-AF65-F5344CB8AC3E}">
        <p14:creationId xmlns:p14="http://schemas.microsoft.com/office/powerpoint/2010/main" val="41309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3"/>
            <a:ext cx="7315200" cy="624811"/>
          </a:xfrm>
        </p:spPr>
        <p:txBody>
          <a:bodyPr anchor="t">
            <a:noAutofit/>
          </a:bodyPr>
          <a:lstStyle/>
          <a:p>
            <a:r>
              <a:rPr lang="en-US" sz="3600" dirty="0"/>
              <a:t>Problem: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2F528D4-29EF-41A9-892A-8C1655D6A5ED}"/>
              </a:ext>
            </a:extLst>
          </p:cNvPr>
          <p:cNvSpPr txBox="1">
            <a:spLocks/>
          </p:cNvSpPr>
          <p:nvPr/>
        </p:nvSpPr>
        <p:spPr>
          <a:xfrm>
            <a:off x="276544" y="3655304"/>
            <a:ext cx="7315200" cy="11277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takes PowerShell a very long time  to process all queries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908CDFC-3C53-4B3C-922B-C41C1ABC97A6}"/>
              </a:ext>
            </a:extLst>
          </p:cNvPr>
          <p:cNvSpPr txBox="1">
            <a:spLocks/>
          </p:cNvSpPr>
          <p:nvPr/>
        </p:nvSpPr>
        <p:spPr>
          <a:xfrm>
            <a:off x="276544" y="2269946"/>
            <a:ext cx="7315200" cy="1036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Complex queries are difficult to create using PowerShell</a:t>
            </a:r>
          </a:p>
        </p:txBody>
      </p:sp>
    </p:spTree>
    <p:extLst>
      <p:ext uri="{BB962C8B-B14F-4D97-AF65-F5344CB8AC3E}">
        <p14:creationId xmlns:p14="http://schemas.microsoft.com/office/powerpoint/2010/main" val="21239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3"/>
            <a:ext cx="7315200" cy="588235"/>
          </a:xfrm>
        </p:spPr>
        <p:txBody>
          <a:bodyPr anchor="t">
            <a:noAutofit/>
          </a:bodyPr>
          <a:lstStyle/>
          <a:p>
            <a:r>
              <a:rPr lang="en-US" sz="3600" dirty="0"/>
              <a:t>Solution: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C93D03-9C7D-4C5F-B5BD-B71568E4FE32}"/>
              </a:ext>
            </a:extLst>
          </p:cNvPr>
          <p:cNvSpPr txBox="1">
            <a:spLocks/>
          </p:cNvSpPr>
          <p:nvPr/>
        </p:nvSpPr>
        <p:spPr>
          <a:xfrm>
            <a:off x="276544" y="3506352"/>
            <a:ext cx="7315200" cy="1127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Use SQL or any other database system to process the data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354D224-9AB6-4893-8EBE-998AEAB682F6}"/>
              </a:ext>
            </a:extLst>
          </p:cNvPr>
          <p:cNvSpPr txBox="1">
            <a:spLocks/>
          </p:cNvSpPr>
          <p:nvPr/>
        </p:nvSpPr>
        <p:spPr>
          <a:xfrm>
            <a:off x="276544" y="2069043"/>
            <a:ext cx="7315200" cy="1039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Separate the data processing from the 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384757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CE740B-8217-4CCC-9E3F-D9EAE39AF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1262849"/>
            <a:ext cx="1123950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0D0EE-6FF3-464C-B04A-8D69CF095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434" y="1368728"/>
            <a:ext cx="1123950" cy="912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9DC0B-E371-4E24-B0B6-7126B7495330}"/>
              </a:ext>
            </a:extLst>
          </p:cNvPr>
          <p:cNvSpPr txBox="1"/>
          <p:nvPr/>
        </p:nvSpPr>
        <p:spPr>
          <a:xfrm>
            <a:off x="532660" y="2991774"/>
            <a:ext cx="2503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Import </a:t>
            </a:r>
            <a:r>
              <a:rPr lang="nl-BE" dirty="0" err="1"/>
              <a:t>all</a:t>
            </a:r>
            <a:r>
              <a:rPr lang="nl-BE" dirty="0"/>
              <a:t> data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systems on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ends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Push </a:t>
            </a:r>
            <a:r>
              <a:rPr lang="nl-BE" dirty="0" err="1"/>
              <a:t>all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Retrieve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processed</a:t>
            </a:r>
            <a:r>
              <a:rPr lang="nl-BE" dirty="0"/>
              <a:t> data </a:t>
            </a:r>
            <a:r>
              <a:rPr lang="nl-BE" dirty="0" err="1"/>
              <a:t>from</a:t>
            </a:r>
            <a:r>
              <a:rPr lang="nl-BE" dirty="0"/>
              <a:t>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Send</a:t>
            </a:r>
            <a:r>
              <a:rPr lang="nl-BE" dirty="0"/>
              <a:t> email </a:t>
            </a:r>
            <a:r>
              <a:rPr lang="nl-BE" dirty="0" err="1"/>
              <a:t>reports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50F65-2B7D-4BE6-8A06-AADCF28C3071}"/>
              </a:ext>
            </a:extLst>
          </p:cNvPr>
          <p:cNvSpPr txBox="1"/>
          <p:nvPr/>
        </p:nvSpPr>
        <p:spPr>
          <a:xfrm>
            <a:off x="4282273" y="2991774"/>
            <a:ext cx="250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Process</a:t>
            </a:r>
            <a:r>
              <a:rPr lang="nl-BE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Create</a:t>
            </a:r>
            <a:r>
              <a:rPr lang="nl-BE" dirty="0"/>
              <a:t>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Save time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85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2"/>
            <a:ext cx="7315200" cy="550417"/>
          </a:xfrm>
        </p:spPr>
        <p:txBody>
          <a:bodyPr anchor="t">
            <a:noAutofit/>
          </a:bodyPr>
          <a:lstStyle/>
          <a:p>
            <a:r>
              <a:rPr lang="en-US" sz="3600" dirty="0"/>
              <a:t>Benefits: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A5D8AA2-94C3-4990-825B-C5E2FE7E61FE}"/>
              </a:ext>
            </a:extLst>
          </p:cNvPr>
          <p:cNvSpPr txBox="1">
            <a:spLocks/>
          </p:cNvSpPr>
          <p:nvPr/>
        </p:nvSpPr>
        <p:spPr>
          <a:xfrm>
            <a:off x="276544" y="1626092"/>
            <a:ext cx="7315200" cy="1054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PowerShell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code that is easier to read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Nice reports can be created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br>
              <a:rPr lang="en-US" sz="100" dirty="0"/>
            </a:br>
            <a:br>
              <a:rPr lang="en-US" sz="100" dirty="0"/>
            </a:br>
            <a:endParaRPr lang="en-US" sz="1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ED029D7-E395-47D9-A424-31AE1D301149}"/>
              </a:ext>
            </a:extLst>
          </p:cNvPr>
          <p:cNvSpPr txBox="1">
            <a:spLocks/>
          </p:cNvSpPr>
          <p:nvPr/>
        </p:nvSpPr>
        <p:spPr>
          <a:xfrm>
            <a:off x="276544" y="3348360"/>
            <a:ext cx="7315200" cy="2510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SQL 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 data very fast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to read queries</a:t>
            </a:r>
          </a:p>
          <a:p>
            <a:pPr lvl="1"/>
            <a:endParaRPr lang="en-US" sz="1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handled by SQL team to further improve queries</a:t>
            </a:r>
          </a:p>
          <a:p>
            <a:pPr lvl="1"/>
            <a:br>
              <a:rPr lang="en-US" sz="100" dirty="0"/>
            </a:br>
            <a:br>
              <a:rPr lang="en-US" sz="100" dirty="0"/>
            </a:b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0899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2"/>
            <a:ext cx="7315200" cy="550417"/>
          </a:xfrm>
        </p:spPr>
        <p:txBody>
          <a:bodyPr anchor="t">
            <a:noAutofit/>
          </a:bodyPr>
          <a:lstStyle/>
          <a:p>
            <a:r>
              <a:rPr lang="en-US" sz="3600" dirty="0"/>
              <a:t>Caveats: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E71622D-39B9-40CC-B1E9-15E1FFC1C303}"/>
              </a:ext>
            </a:extLst>
          </p:cNvPr>
          <p:cNvSpPr txBox="1">
            <a:spLocks/>
          </p:cNvSpPr>
          <p:nvPr/>
        </p:nvSpPr>
        <p:spPr>
          <a:xfrm>
            <a:off x="276544" y="2463398"/>
            <a:ext cx="7315200" cy="550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Only effective for recurring tasks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B845BF6-1C04-4FFC-A2F3-C3427EEB8E6A}"/>
              </a:ext>
            </a:extLst>
          </p:cNvPr>
          <p:cNvSpPr txBox="1">
            <a:spLocks/>
          </p:cNvSpPr>
          <p:nvPr/>
        </p:nvSpPr>
        <p:spPr>
          <a:xfrm>
            <a:off x="276544" y="3343766"/>
            <a:ext cx="7315200" cy="550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Basic SQL knowledge is required</a:t>
            </a:r>
          </a:p>
        </p:txBody>
      </p:sp>
    </p:spTree>
    <p:extLst>
      <p:ext uri="{BB962C8B-B14F-4D97-AF65-F5344CB8AC3E}">
        <p14:creationId xmlns:p14="http://schemas.microsoft.com/office/powerpoint/2010/main" val="31878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2"/>
            <a:ext cx="7315200" cy="5157928"/>
          </a:xfrm>
        </p:spPr>
        <p:txBody>
          <a:bodyPr anchor="t">
            <a:noAutofit/>
          </a:bodyPr>
          <a:lstStyle/>
          <a:p>
            <a:r>
              <a:rPr lang="en-US" sz="3600" dirty="0"/>
              <a:t>Demo: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* MS Adventure Works 2017 *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Combine users with persons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265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76544" y="2033741"/>
            <a:ext cx="7315200" cy="1393826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Christof Van Geendertaelen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196447"/>
            <a:ext cx="7315200" cy="1837294"/>
          </a:xfrm>
        </p:spPr>
        <p:txBody>
          <a:bodyPr/>
          <a:lstStyle/>
          <a:p>
            <a:r>
              <a:rPr lang="fr-BE" dirty="0" err="1"/>
              <a:t>Thank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for </a:t>
            </a:r>
            <a:r>
              <a:rPr lang="fr-BE" dirty="0" err="1"/>
              <a:t>your</a:t>
            </a:r>
            <a:r>
              <a:rPr lang="fr-BE" dirty="0"/>
              <a:t> attention!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4F94388-F57C-43EC-883F-AAA950AD18B7}"/>
              </a:ext>
            </a:extLst>
          </p:cNvPr>
          <p:cNvSpPr txBox="1">
            <a:spLocks/>
          </p:cNvSpPr>
          <p:nvPr/>
        </p:nvSpPr>
        <p:spPr>
          <a:xfrm>
            <a:off x="276544" y="2914109"/>
            <a:ext cx="7315200" cy="2668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 err="1"/>
              <a:t>Demo</a:t>
            </a:r>
            <a:r>
              <a:rPr lang="fr-BE" dirty="0"/>
              <a:t> repo: </a:t>
            </a:r>
          </a:p>
          <a:p>
            <a:pPr marL="0" indent="0">
              <a:buNone/>
            </a:pPr>
            <a:r>
              <a:rPr lang="fr-BE" dirty="0">
                <a:hlinkClick r:id="rId2"/>
              </a:rPr>
              <a:t>https://github.com/christofvg/GrooveSQL-Demo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Twitter: @</a:t>
            </a:r>
            <a:r>
              <a:rPr lang="fr-BE" dirty="0" err="1"/>
              <a:t>cvangeendert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: </a:t>
            </a:r>
            <a:r>
              <a:rPr lang="fr-BE" dirty="0">
                <a:hlinkClick r:id="rId3"/>
              </a:rPr>
              <a:t>https://dbatools.io/</a:t>
            </a:r>
            <a:r>
              <a:rPr lang="fr-BE" dirty="0"/>
              <a:t> by @cl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BA645031-B836-41DB-9614-AEC5DC6AB29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1DE3A949-49AB-4981-A6A8-74F753F434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bepug</Template>
  <TotalTime>571</TotalTime>
  <Words>796</Words>
  <Application>Microsoft Office PowerPoint</Application>
  <PresentationFormat>Widescreen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Light</vt:lpstr>
      <vt:lpstr>Wingdings</vt:lpstr>
      <vt:lpstr>Office Theme</vt:lpstr>
      <vt:lpstr>1_Office Theme</vt:lpstr>
      <vt:lpstr>Stick to the full potential of PowerShell</vt:lpstr>
      <vt:lpstr>Request: </vt:lpstr>
      <vt:lpstr>Problem:</vt:lpstr>
      <vt:lpstr>Solution:</vt:lpstr>
      <vt:lpstr>PowerPoint Presentation</vt:lpstr>
      <vt:lpstr>Benefits:  </vt:lpstr>
      <vt:lpstr>Caveats:  </vt:lpstr>
      <vt:lpstr>Demo:  * MS Adventure Works 2017 *  Combine users with persons  </vt:lpstr>
      <vt:lpstr>Thank you for your attention!</vt:lpstr>
    </vt:vector>
  </TitlesOfParts>
  <Company>STIB-MIVB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 y session </dc:title>
  <dc:creator>Christof Van Geendertaelen</dc:creator>
  <cp:lastModifiedBy>Christof Van Geendertaelen</cp:lastModifiedBy>
  <cp:revision>23</cp:revision>
  <dcterms:created xsi:type="dcterms:W3CDTF">2018-09-17T06:45:10Z</dcterms:created>
  <dcterms:modified xsi:type="dcterms:W3CDTF">2018-09-25T09:24:58Z</dcterms:modified>
</cp:coreProperties>
</file>