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6" r:id="rId6"/>
    <p:sldId id="260" r:id="rId7"/>
    <p:sldId id="261" r:id="rId8"/>
    <p:sldId id="262" r:id="rId9"/>
    <p:sldId id="26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Callebaut" userId="fba5d383-b749-4a4c-8654-a36e5749287b" providerId="ADAL" clId="{8038A41A-335F-48E1-AFB8-599CC3FA7135}"/>
    <pc:docChg chg="custSel modSld">
      <pc:chgData name="Stijn Callebaut" userId="fba5d383-b749-4a4c-8654-a36e5749287b" providerId="ADAL" clId="{8038A41A-335F-48E1-AFB8-599CC3FA7135}" dt="2018-06-07T18:16:03.973" v="455"/>
      <pc:docMkLst>
        <pc:docMk/>
      </pc:docMkLst>
      <pc:sldChg chg="modSp">
        <pc:chgData name="Stijn Callebaut" userId="fba5d383-b749-4a4c-8654-a36e5749287b" providerId="ADAL" clId="{8038A41A-335F-48E1-AFB8-599CC3FA7135}" dt="2018-06-07T15:15:52.404" v="0" actId="313"/>
        <pc:sldMkLst>
          <pc:docMk/>
          <pc:sldMk cId="217749550" sldId="259"/>
        </pc:sldMkLst>
        <pc:spChg chg="mod">
          <ac:chgData name="Stijn Callebaut" userId="fba5d383-b749-4a4c-8654-a36e5749287b" providerId="ADAL" clId="{8038A41A-335F-48E1-AFB8-599CC3FA7135}" dt="2018-06-07T15:15:52.404" v="0" actId="313"/>
          <ac:spMkLst>
            <pc:docMk/>
            <pc:sldMk cId="217749550" sldId="259"/>
            <ac:spMk id="3" creationId="{30ADA64F-39A7-4CA4-A880-08DD0DE28FE0}"/>
          </ac:spMkLst>
        </pc:spChg>
      </pc:sldChg>
      <pc:sldChg chg="modSp modAnim">
        <pc:chgData name="Stijn Callebaut" userId="fba5d383-b749-4a4c-8654-a36e5749287b" providerId="ADAL" clId="{8038A41A-335F-48E1-AFB8-599CC3FA7135}" dt="2018-06-07T15:57:32.488" v="343"/>
        <pc:sldMkLst>
          <pc:docMk/>
          <pc:sldMk cId="744186732" sldId="261"/>
        </pc:sldMkLst>
        <pc:spChg chg="mod">
          <ac:chgData name="Stijn Callebaut" userId="fba5d383-b749-4a4c-8654-a36e5749287b" providerId="ADAL" clId="{8038A41A-335F-48E1-AFB8-599CC3FA7135}" dt="2018-06-07T15:54:59.845" v="129" actId="20577"/>
          <ac:spMkLst>
            <pc:docMk/>
            <pc:sldMk cId="744186732" sldId="261"/>
            <ac:spMk id="2" creationId="{00000000-0000-0000-0000-000000000000}"/>
          </ac:spMkLst>
        </pc:spChg>
        <pc:spChg chg="mod">
          <ac:chgData name="Stijn Callebaut" userId="fba5d383-b749-4a4c-8654-a36e5749287b" providerId="ADAL" clId="{8038A41A-335F-48E1-AFB8-599CC3FA7135}" dt="2018-06-07T15:57:02.110" v="342" actId="114"/>
          <ac:spMkLst>
            <pc:docMk/>
            <pc:sldMk cId="744186732" sldId="261"/>
            <ac:spMk id="3" creationId="{00000000-0000-0000-0000-000000000000}"/>
          </ac:spMkLst>
        </pc:spChg>
      </pc:sldChg>
      <pc:sldChg chg="modSp modAnim">
        <pc:chgData name="Stijn Callebaut" userId="fba5d383-b749-4a4c-8654-a36e5749287b" providerId="ADAL" clId="{8038A41A-335F-48E1-AFB8-599CC3FA7135}" dt="2018-06-07T18:16:03.973" v="455"/>
        <pc:sldMkLst>
          <pc:docMk/>
          <pc:sldMk cId="1347250283" sldId="262"/>
        </pc:sldMkLst>
        <pc:spChg chg="mod">
          <ac:chgData name="Stijn Callebaut" userId="fba5d383-b749-4a4c-8654-a36e5749287b" providerId="ADAL" clId="{8038A41A-335F-48E1-AFB8-599CC3FA7135}" dt="2018-06-07T18:15:39.255" v="438" actId="20577"/>
          <ac:spMkLst>
            <pc:docMk/>
            <pc:sldMk cId="1347250283" sldId="262"/>
            <ac:spMk id="2" creationId="{00000000-0000-0000-0000-000000000000}"/>
          </ac:spMkLst>
        </pc:spChg>
        <pc:spChg chg="mod">
          <ac:chgData name="Stijn Callebaut" userId="fba5d383-b749-4a4c-8654-a36e5749287b" providerId="ADAL" clId="{8038A41A-335F-48E1-AFB8-599CC3FA7135}" dt="2018-06-07T18:15:54.038" v="454" actId="20577"/>
          <ac:spMkLst>
            <pc:docMk/>
            <pc:sldMk cId="1347250283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7" y="-39664"/>
            <a:ext cx="1083235" cy="1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 </a:t>
            </a:r>
            <a:r>
              <a:rPr lang="fr-BE" dirty="0" err="1"/>
              <a:t>meetup</a:t>
            </a:r>
            <a:r>
              <a:rPr lang="fr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me 3 ways to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cloudshell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Azure.com, docs.Microsoft.com (try me) and </a:t>
            </a:r>
            <a:r>
              <a:rPr lang="en-US" sz="3600" dirty="0" err="1"/>
              <a:t>VSCode</a:t>
            </a:r>
            <a:r>
              <a:rPr lang="en-US" sz="3600" dirty="0"/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2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Thank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our next meetup(s)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BE" sz="5400" dirty="0"/>
              <a:t>… </a:t>
            </a:r>
            <a:r>
              <a:rPr lang="fr-BE" sz="5400" dirty="0" err="1"/>
              <a:t>will</a:t>
            </a:r>
            <a:r>
              <a:rPr lang="fr-BE" sz="5400" dirty="0"/>
              <a:t> </a:t>
            </a:r>
            <a:r>
              <a:rPr lang="fr-BE" sz="5400" dirty="0" err="1"/>
              <a:t>be</a:t>
            </a:r>
            <a:r>
              <a:rPr lang="fr-BE" sz="5400" dirty="0"/>
              <a:t> </a:t>
            </a:r>
            <a:r>
              <a:rPr lang="fr-BE" sz="5400" dirty="0" err="1"/>
              <a:t>organized</a:t>
            </a:r>
            <a:r>
              <a:rPr lang="fr-BE" sz="5400" dirty="0"/>
              <a:t> in </a:t>
            </a:r>
            <a:r>
              <a:rPr lang="fr-BE" sz="5400" dirty="0" err="1"/>
              <a:t>Nov</a:t>
            </a:r>
            <a:r>
              <a:rPr lang="fr-BE" sz="5400" dirty="0"/>
              <a:t>/</a:t>
            </a:r>
            <a:r>
              <a:rPr lang="fr-BE" sz="5400" dirty="0" err="1"/>
              <a:t>Dec</a:t>
            </a:r>
            <a:endParaRPr lang="fr-BE" sz="5400" dirty="0"/>
          </a:p>
          <a:p>
            <a:pPr marL="0" lvl="0" indent="0">
              <a:buNone/>
            </a:pPr>
            <a:r>
              <a:rPr lang="fr-BE" sz="5400" dirty="0"/>
              <a:t>… but </a:t>
            </a:r>
            <a:r>
              <a:rPr lang="fr-BE" sz="5400" dirty="0" err="1"/>
              <a:t>we’re</a:t>
            </a:r>
            <a:r>
              <a:rPr lang="fr-BE" sz="5400" dirty="0"/>
              <a:t> </a:t>
            </a:r>
            <a:r>
              <a:rPr lang="fr-BE" sz="5400" dirty="0" err="1"/>
              <a:t>looking</a:t>
            </a:r>
            <a:r>
              <a:rPr lang="fr-BE" sz="5400" dirty="0"/>
              <a:t> for a location</a:t>
            </a:r>
          </a:p>
          <a:p>
            <a:pPr marL="0" lvl="0" indent="0">
              <a:buNone/>
            </a:pPr>
            <a:r>
              <a:rPr lang="fr-BE" sz="5400" dirty="0"/>
              <a:t>… and speakers</a:t>
            </a:r>
            <a:endParaRPr lang="en-US" sz="5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FE3B-C303-4E53-AEF9-490F977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annoucements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0B92-606C-453B-9DE3-6DF4249EE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Bepug.github.io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A77C0-D6EC-4BF2-962E-B1252750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72" y="1280160"/>
            <a:ext cx="12223772" cy="7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BC83-9B0B-4EE5-8284-A9F28C1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Bepug</a:t>
            </a:r>
            <a:r>
              <a:rPr lang="en-US" dirty="0"/>
              <a:t> members twitter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412-8D06-4877-981D-F5BA3F88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8538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Add yourself to our twitter list!</a:t>
            </a:r>
          </a:p>
          <a:p>
            <a:pPr lvl="0"/>
            <a:r>
              <a:rPr lang="en-US" dirty="0"/>
              <a:t>Go to twitter repo</a:t>
            </a:r>
          </a:p>
          <a:p>
            <a:pPr lvl="0"/>
            <a:r>
              <a:rPr lang="en-US" dirty="0"/>
              <a:t>File an issue</a:t>
            </a:r>
          </a:p>
          <a:p>
            <a:pPr lvl="0"/>
            <a:r>
              <a:rPr lang="en-US" dirty="0"/>
              <a:t>Watch the magic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9637E-B846-439A-B3B8-5881C2045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marL="0" indent="0">
              <a:buNone/>
            </a:pPr>
            <a:r>
              <a:rPr lang="fr-BE"/>
              <a:t>Answer questions and win a beer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16D00-AE9C-4BF8-A344-25EB294F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/>
          <a:lstStyle/>
          <a:p>
            <a:r>
              <a:rPr lang="en-US"/>
              <a:t>Beer raffle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ED0C44-43F9-42F7-92E5-A22A4D831162}"/>
              </a:ext>
            </a:extLst>
          </p:cNvPr>
          <p:cNvSpPr/>
          <p:nvPr/>
        </p:nvSpPr>
        <p:spPr>
          <a:xfrm>
            <a:off x="6415088" y="2326824"/>
            <a:ext cx="5500368" cy="3598178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ntwerp">
            <a:extLst>
              <a:ext uri="{FF2B5EF4-FFF2-40B4-BE49-F238E27FC236}">
                <a16:creationId xmlns:a16="http://schemas.microsoft.com/office/drawing/2014/main" id="{B610BB82-F001-44CD-8D44-3AA53622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50" y="2335410"/>
            <a:ext cx="6412070" cy="27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functions are included in Chrissy’s massive </a:t>
            </a:r>
            <a:r>
              <a:rPr lang="en-US" dirty="0" err="1"/>
              <a:t>dbatools</a:t>
            </a:r>
            <a:r>
              <a:rPr lang="en-US" dirty="0"/>
              <a:t> module in the latest release (0.9.435)?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i="1" dirty="0"/>
              <a:t>438</a:t>
            </a:r>
          </a:p>
        </p:txBody>
      </p:sp>
    </p:spTree>
    <p:extLst>
      <p:ext uri="{BB962C8B-B14F-4D97-AF65-F5344CB8AC3E}">
        <p14:creationId xmlns:p14="http://schemas.microsoft.com/office/powerpoint/2010/main" val="7441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enter-</a:t>
            </a:r>
            <a:r>
              <a:rPr lang="en-US" dirty="0" err="1"/>
              <a:t>pssession</a:t>
            </a:r>
            <a:r>
              <a:rPr lang="en-US" dirty="0"/>
              <a:t> | disconnect-</a:t>
            </a:r>
            <a:r>
              <a:rPr lang="en-US" dirty="0" err="1"/>
              <a:t>pssession</a:t>
            </a:r>
            <a:r>
              <a:rPr lang="en-US" dirty="0"/>
              <a:t> not work every time?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Disconnect-</a:t>
            </a:r>
            <a:r>
              <a:rPr lang="en-US" sz="3600" dirty="0" err="1"/>
              <a:t>pssession</a:t>
            </a:r>
            <a:r>
              <a:rPr lang="en-US" sz="3600" dirty="0"/>
              <a:t> does only work when you used new-</a:t>
            </a:r>
            <a:r>
              <a:rPr lang="en-US" sz="3600" dirty="0" err="1"/>
              <a:t>pssession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2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me the 3 cmdlets PowerShell is all about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Get-help, get-command, get-member</a:t>
            </a:r>
          </a:p>
        </p:txBody>
      </p:sp>
    </p:spTree>
    <p:extLst>
      <p:ext uri="{BB962C8B-B14F-4D97-AF65-F5344CB8AC3E}">
        <p14:creationId xmlns:p14="http://schemas.microsoft.com/office/powerpoint/2010/main" val="337699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bepug</Template>
  <TotalTime>1285</TotalTime>
  <Words>141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 Light</vt:lpstr>
      <vt:lpstr>1_Office Theme</vt:lpstr>
      <vt:lpstr>Next meetup…</vt:lpstr>
      <vt:lpstr>For our next meetup(s)</vt:lpstr>
      <vt:lpstr>Other annoucements</vt:lpstr>
      <vt:lpstr>Bepug.github.io</vt:lpstr>
      <vt:lpstr>Bepug members twitter list</vt:lpstr>
      <vt:lpstr>Beer raffle</vt:lpstr>
      <vt:lpstr>How many functions are included in Chrissy’s massive dbatools module in the latest release (0.9.435)?</vt:lpstr>
      <vt:lpstr>Why does enter-pssession | disconnect-pssession not work every time?</vt:lpstr>
      <vt:lpstr>Give me the 3 cmdlets PowerShell is all about</vt:lpstr>
      <vt:lpstr>Give me 3 ways to acces cloudshell </vt:lpstr>
      <vt:lpstr>Thank you!</vt:lpstr>
    </vt:vector>
  </TitlesOfParts>
  <Company>STIB-MIVB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meetup…</dc:title>
  <dc:creator>Stijn Callebaut</dc:creator>
  <cp:lastModifiedBy>Stijn Callebaut</cp:lastModifiedBy>
  <cp:revision>11</cp:revision>
  <dcterms:created xsi:type="dcterms:W3CDTF">2018-06-06T18:06:23Z</dcterms:created>
  <dcterms:modified xsi:type="dcterms:W3CDTF">2018-09-28T07:09:03Z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4fa0a35-9544-4d47-8e91-9cdba87aa661_Enabled">
    <vt:lpwstr>True</vt:lpwstr>
  </property>
  <property fmtid="{D5CDD505-2E9C-101B-9397-08002B2CF9AE}" pid="3" name="MSIP_Label_04fa0a35-9544-4d47-8e91-9cdba87aa661_SiteId">
    <vt:lpwstr>99c75c69-9ef2-4c4e-b5e3-54b6cf95c977</vt:lpwstr>
  </property>
  <property fmtid="{D5CDD505-2E9C-101B-9397-08002B2CF9AE}" pid="4" name="MSIP_Label_04fa0a35-9544-4d47-8e91-9cdba87aa661_Owner">
    <vt:lpwstr>Stijn.Callebaut@itnetx.be</vt:lpwstr>
  </property>
  <property fmtid="{D5CDD505-2E9C-101B-9397-08002B2CF9AE}" pid="5" name="MSIP_Label_04fa0a35-9544-4d47-8e91-9cdba87aa661_SetDate">
    <vt:lpwstr>2018-06-06T18:24:13.4443641Z</vt:lpwstr>
  </property>
  <property fmtid="{D5CDD505-2E9C-101B-9397-08002B2CF9AE}" pid="6" name="MSIP_Label_04fa0a35-9544-4d47-8e91-9cdba87aa661_Name">
    <vt:lpwstr>Not Protected</vt:lpwstr>
  </property>
  <property fmtid="{D5CDD505-2E9C-101B-9397-08002B2CF9AE}" pid="7" name="MSIP_Label_04fa0a35-9544-4d47-8e91-9cdba87aa661_Application">
    <vt:lpwstr>Microsoft Azure Information Protection</vt:lpwstr>
  </property>
  <property fmtid="{D5CDD505-2E9C-101B-9397-08002B2CF9AE}" pid="8" name="MSIP_Label_04fa0a35-9544-4d47-8e91-9cdba87aa661_Extended_MSFT_Method">
    <vt:lpwstr>Automatic</vt:lpwstr>
  </property>
  <property fmtid="{D5CDD505-2E9C-101B-9397-08002B2CF9AE}" pid="9" name="Sensitivity">
    <vt:lpwstr>Not Protected</vt:lpwstr>
  </property>
</Properties>
</file>